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2"/>
  </p:normalViewPr>
  <p:slideViewPr>
    <p:cSldViewPr snapToGrid="0" snapToObjects="1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" name="Shape 26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172201" y="1331259"/>
            <a:ext cx="2380130" cy="419548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0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8700247" y="1896035"/>
            <a:ext cx="1304366" cy="317350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4706470" y="1573306"/>
            <a:ext cx="2043954" cy="367104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3576918" y="1788460"/>
            <a:ext cx="1869142" cy="334831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7" name="Picture Placeholder 12"/>
          <p:cNvSpPr>
            <a:spLocks noGrp="1"/>
          </p:cNvSpPr>
          <p:nvPr>
            <p:ph type="pic" sz="quarter" idx="22"/>
          </p:nvPr>
        </p:nvSpPr>
        <p:spPr>
          <a:xfrm>
            <a:off x="6466332" y="1788459"/>
            <a:ext cx="1869141" cy="334831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7005918" y="1264024"/>
            <a:ext cx="3254189" cy="432995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icture Placeholder 8"/>
          <p:cNvSpPr>
            <a:spLocks noGrp="1"/>
          </p:cNvSpPr>
          <p:nvPr>
            <p:ph type="pic" sz="half" idx="21"/>
          </p:nvPr>
        </p:nvSpPr>
        <p:spPr>
          <a:xfrm>
            <a:off x="218732" y="1303418"/>
            <a:ext cx="5759147" cy="367401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685800" y="1492624"/>
            <a:ext cx="4518212" cy="250115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3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5474908" y="1823846"/>
            <a:ext cx="4631335" cy="295453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0" name="Picture Placeholder 12"/>
          <p:cNvSpPr>
            <a:spLocks noGrp="1"/>
          </p:cNvSpPr>
          <p:nvPr>
            <p:ph type="pic" sz="quarter" idx="22"/>
          </p:nvPr>
        </p:nvSpPr>
        <p:spPr>
          <a:xfrm>
            <a:off x="10004613" y="2985248"/>
            <a:ext cx="1183342" cy="207084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icture Placeholder 8"/>
          <p:cNvSpPr>
            <a:spLocks noGrp="1"/>
          </p:cNvSpPr>
          <p:nvPr>
            <p:ph type="pic" sz="half" idx="21"/>
          </p:nvPr>
        </p:nvSpPr>
        <p:spPr>
          <a:xfrm>
            <a:off x="6306670" y="968187"/>
            <a:ext cx="5885330" cy="486783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icture Placeholder 8"/>
          <p:cNvSpPr>
            <a:spLocks noGrp="1"/>
          </p:cNvSpPr>
          <p:nvPr>
            <p:ph type="pic" idx="21"/>
          </p:nvPr>
        </p:nvSpPr>
        <p:spPr>
          <a:xfrm>
            <a:off x="0" y="895350"/>
            <a:ext cx="6915150" cy="51054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icture Placeholder 8"/>
          <p:cNvSpPr>
            <a:spLocks noGrp="1"/>
          </p:cNvSpPr>
          <p:nvPr>
            <p:ph type="pic" sz="half" idx="21"/>
          </p:nvPr>
        </p:nvSpPr>
        <p:spPr>
          <a:xfrm>
            <a:off x="0" y="2114550"/>
            <a:ext cx="6362700" cy="474345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04000" y="1385047"/>
            <a:ext cx="2712169" cy="547295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9479829" y="-2"/>
            <a:ext cx="2712170" cy="547295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58674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7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icture Placeholder 6"/>
          <p:cNvSpPr>
            <a:spLocks noGrp="1"/>
          </p:cNvSpPr>
          <p:nvPr>
            <p:ph type="pic" idx="21"/>
          </p:nvPr>
        </p:nvSpPr>
        <p:spPr>
          <a:xfrm>
            <a:off x="6324600" y="0"/>
            <a:ext cx="58674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icture Placeholder 9"/>
          <p:cNvSpPr>
            <a:spLocks noGrp="1"/>
          </p:cNvSpPr>
          <p:nvPr>
            <p:ph type="pic" sz="half" idx="21"/>
          </p:nvPr>
        </p:nvSpPr>
        <p:spPr>
          <a:xfrm>
            <a:off x="0" y="0"/>
            <a:ext cx="4086225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9" name="Picture Placeholder 12"/>
          <p:cNvSpPr>
            <a:spLocks noGrp="1"/>
          </p:cNvSpPr>
          <p:nvPr>
            <p:ph type="pic" sz="half" idx="22"/>
          </p:nvPr>
        </p:nvSpPr>
        <p:spPr>
          <a:xfrm>
            <a:off x="4286251" y="3171825"/>
            <a:ext cx="7172326" cy="368617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9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icture Placeholder 8"/>
          <p:cNvSpPr>
            <a:spLocks noGrp="1"/>
          </p:cNvSpPr>
          <p:nvPr>
            <p:ph type="pic" idx="21"/>
          </p:nvPr>
        </p:nvSpPr>
        <p:spPr>
          <a:xfrm>
            <a:off x="-2123695" y="1328802"/>
            <a:ext cx="10505697" cy="449797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9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icture Placeholder 8"/>
          <p:cNvSpPr>
            <a:spLocks noGrp="1"/>
          </p:cNvSpPr>
          <p:nvPr>
            <p:ph type="pic" idx="21"/>
          </p:nvPr>
        </p:nvSpPr>
        <p:spPr>
          <a:xfrm>
            <a:off x="0" y="3672113"/>
            <a:ext cx="12192000" cy="318588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22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3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2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232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5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190749" y="1719262"/>
            <a:ext cx="7810501" cy="1743076"/>
          </a:xfrm>
          <a:prstGeom prst="rect">
            <a:avLst/>
          </a:prstGeom>
        </p:spPr>
        <p:txBody>
          <a:bodyPr lIns="19050" tIns="19050" rIns="19050" bIns="19050" anchor="b"/>
          <a:lstStyle>
            <a:lvl1pPr algn="ctr" defTabSz="412750">
              <a:lnSpc>
                <a:spcPct val="100000"/>
              </a:lnSpc>
              <a:defRPr sz="5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190749" y="3509962"/>
            <a:ext cx="7810501" cy="595314"/>
          </a:xfrm>
          <a:prstGeom prst="rect">
            <a:avLst/>
          </a:prstGeom>
        </p:spPr>
        <p:txBody>
          <a:bodyPr lIns="19050" tIns="19050" rIns="19050" bIns="19050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90545" y="5762625"/>
            <a:ext cx="206147" cy="199149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 defTabSz="412750"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icture Placeholder 8"/>
          <p:cNvSpPr>
            <a:spLocks noGrp="1"/>
          </p:cNvSpPr>
          <p:nvPr>
            <p:ph type="pic" sz="half" idx="21"/>
          </p:nvPr>
        </p:nvSpPr>
        <p:spPr>
          <a:xfrm>
            <a:off x="7329713" y="-1"/>
            <a:ext cx="4862287" cy="685799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hyperlink" Target="https://t.me/businesskvartirnik" TargetMode="Externa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Rectangle 22"/>
          <p:cNvSpPr/>
          <p:nvPr/>
        </p:nvSpPr>
        <p:spPr>
          <a:xfrm rot="10800000">
            <a:off x="-144767" y="5727667"/>
            <a:ext cx="8461237" cy="1654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307" y="2000"/>
                </a:moveTo>
                <a:lnTo>
                  <a:pt x="21600" y="0"/>
                </a:lnTo>
                <a:lnTo>
                  <a:pt x="21273" y="17166"/>
                </a:lnTo>
                <a:lnTo>
                  <a:pt x="0" y="21600"/>
                </a:lnTo>
                <a:lnTo>
                  <a:pt x="3307" y="2000"/>
                </a:lnTo>
                <a:close/>
              </a:path>
            </a:pathLst>
          </a:custGeom>
          <a:solidFill>
            <a:srgbClr val="000000"/>
          </a:solidFill>
          <a:ln w="3175">
            <a:miter lim="400000"/>
          </a:ln>
        </p:spPr>
        <p:txBody>
          <a:bodyPr lIns="22859" tIns="22859" rIns="22859" bIns="22859" anchor="ctr"/>
          <a:lstStyle/>
          <a:p>
            <a:pPr algn="ctr" defTabSz="457200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1" name="Rectangle 22"/>
          <p:cNvSpPr/>
          <p:nvPr/>
        </p:nvSpPr>
        <p:spPr>
          <a:xfrm>
            <a:off x="7174733" y="5204206"/>
            <a:ext cx="5141843" cy="11880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49" y="295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19427"/>
                </a:lnTo>
                <a:lnTo>
                  <a:pt x="4149" y="295"/>
                </a:lnTo>
                <a:close/>
              </a:path>
            </a:pathLst>
          </a:custGeom>
          <a:solidFill>
            <a:srgbClr val="000000"/>
          </a:solidFill>
          <a:ln w="3175">
            <a:miter lim="400000"/>
          </a:ln>
        </p:spPr>
        <p:txBody>
          <a:bodyPr lIns="22859" tIns="22859" rIns="22859" bIns="22859" anchor="ctr"/>
          <a:lstStyle/>
          <a:p>
            <a:pPr algn="ctr" defTabSz="457200">
              <a:defRPr sz="9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72" name="Picture Placeholder 1" descr="Picture Placeholder 1"/>
          <p:cNvPicPr>
            <a:picLocks noChangeAspect="1"/>
          </p:cNvPicPr>
          <p:nvPr/>
        </p:nvPicPr>
        <p:blipFill>
          <a:blip r:embed="rId2"/>
          <a:srcRect l="27572" t="7223" r="21794"/>
          <a:stretch>
            <a:fillRect/>
          </a:stretch>
        </p:blipFill>
        <p:spPr>
          <a:xfrm>
            <a:off x="-1880089" y="-62274"/>
            <a:ext cx="4809475" cy="5874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0047.JPG" descr="00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08182" y="-20841"/>
            <a:ext cx="8686921" cy="5791280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Rectangle 22"/>
          <p:cNvSpPr/>
          <p:nvPr/>
        </p:nvSpPr>
        <p:spPr>
          <a:xfrm>
            <a:off x="-18257" y="5544725"/>
            <a:ext cx="12446565" cy="950004"/>
          </a:xfrm>
          <a:prstGeom prst="rect">
            <a:avLst/>
          </a:prstGeom>
          <a:solidFill>
            <a:srgbClr val="A62A22"/>
          </a:solidFill>
          <a:ln w="3175">
            <a:miter lim="400000"/>
          </a:ln>
        </p:spPr>
        <p:txBody>
          <a:bodyPr lIns="22859" tIns="22859" rIns="22859" bIns="22859" anchor="ctr"/>
          <a:lstStyle/>
          <a:p>
            <a:pPr algn="ctr" defTabSz="457200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5" name="TextBox 23"/>
          <p:cNvSpPr txBox="1"/>
          <p:nvPr/>
        </p:nvSpPr>
        <p:spPr>
          <a:xfrm>
            <a:off x="6045267" y="2487447"/>
            <a:ext cx="4823054" cy="1036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2859" tIns="22859" rIns="22859" bIns="22859">
            <a:spAutoFit/>
          </a:bodyPr>
          <a:lstStyle>
            <a:lvl1pPr defTabSz="457200">
              <a:defRPr sz="6400" spc="447"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t>КЛИЕНТА</a:t>
            </a:r>
          </a:p>
        </p:txBody>
      </p:sp>
      <p:pic>
        <p:nvPicPr>
          <p:cNvPr id="276" name="лого белый монохром.png" descr="лого белый монохром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278" y="5071259"/>
            <a:ext cx="1673295" cy="1820736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Артем Балтаджиев"/>
          <p:cNvSpPr txBox="1"/>
          <p:nvPr/>
        </p:nvSpPr>
        <p:spPr>
          <a:xfrm>
            <a:off x="325549" y="5777577"/>
            <a:ext cx="4750563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228600">
              <a:defRPr sz="3000" cap="all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t>Артем Балтаджиев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78" name="Интерактивная лекция + практикум  для…"/>
          <p:cNvSpPr txBox="1"/>
          <p:nvPr/>
        </p:nvSpPr>
        <p:spPr>
          <a:xfrm>
            <a:off x="4736765" y="4051646"/>
            <a:ext cx="7683463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228600">
              <a:defRPr sz="20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Интерактивная лекция + практикум  для</a:t>
            </a:r>
          </a:p>
          <a:p>
            <a:pPr defTabSz="228600">
              <a:defRPr sz="20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предпринимателей, руководителей и маркетологов  </a:t>
            </a:r>
          </a:p>
        </p:txBody>
      </p:sp>
      <p:sp>
        <p:nvSpPr>
          <p:cNvPr id="279" name="TextBox 23"/>
          <p:cNvSpPr txBox="1"/>
          <p:nvPr/>
        </p:nvSpPr>
        <p:spPr>
          <a:xfrm>
            <a:off x="5659879" y="1843583"/>
            <a:ext cx="4940910" cy="1036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2859" tIns="22859" rIns="22859" bIns="22859">
            <a:spAutoFit/>
          </a:bodyPr>
          <a:lstStyle>
            <a:lvl1pPr defTabSz="457200">
              <a:defRPr sz="6400" spc="447"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t>ПОИСКАХ</a:t>
            </a:r>
          </a:p>
        </p:txBody>
      </p:sp>
      <p:grpSp>
        <p:nvGrpSpPr>
          <p:cNvPr id="283" name="Сгруппировать"/>
          <p:cNvGrpSpPr/>
          <p:nvPr/>
        </p:nvGrpSpPr>
        <p:grpSpPr>
          <a:xfrm>
            <a:off x="6280090" y="797488"/>
            <a:ext cx="3700487" cy="1188069"/>
            <a:chOff x="0" y="0"/>
            <a:chExt cx="3700485" cy="1188067"/>
          </a:xfrm>
        </p:grpSpPr>
        <p:sp>
          <p:nvSpPr>
            <p:cNvPr id="280" name="Компас"/>
            <p:cNvSpPr/>
            <p:nvPr/>
          </p:nvSpPr>
          <p:spPr>
            <a:xfrm>
              <a:off x="1255097" y="47111"/>
              <a:ext cx="1101384" cy="1101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4" y="0"/>
                    <a:pt x="0" y="4844"/>
                    <a:pt x="0" y="10800"/>
                  </a:cubicBezTo>
                  <a:cubicBezTo>
                    <a:pt x="0" y="16756"/>
                    <a:pt x="4844" y="21600"/>
                    <a:pt x="10800" y="21600"/>
                  </a:cubicBezTo>
                  <a:cubicBezTo>
                    <a:pt x="16756" y="21600"/>
                    <a:pt x="21600" y="16756"/>
                    <a:pt x="21600" y="10800"/>
                  </a:cubicBezTo>
                  <a:cubicBezTo>
                    <a:pt x="21600" y="4844"/>
                    <a:pt x="16756" y="0"/>
                    <a:pt x="10800" y="0"/>
                  </a:cubicBezTo>
                  <a:close/>
                  <a:moveTo>
                    <a:pt x="10454" y="1411"/>
                  </a:moveTo>
                  <a:lnTo>
                    <a:pt x="11146" y="1411"/>
                  </a:lnTo>
                  <a:lnTo>
                    <a:pt x="11146" y="2528"/>
                  </a:lnTo>
                  <a:cubicBezTo>
                    <a:pt x="11146" y="2717"/>
                    <a:pt x="10994" y="2874"/>
                    <a:pt x="10800" y="2874"/>
                  </a:cubicBezTo>
                  <a:cubicBezTo>
                    <a:pt x="10611" y="2874"/>
                    <a:pt x="10454" y="2717"/>
                    <a:pt x="10454" y="2528"/>
                  </a:cubicBezTo>
                  <a:lnTo>
                    <a:pt x="10454" y="1411"/>
                  </a:lnTo>
                  <a:close/>
                  <a:moveTo>
                    <a:pt x="15407" y="4688"/>
                  </a:moveTo>
                  <a:lnTo>
                    <a:pt x="12059" y="11762"/>
                  </a:lnTo>
                  <a:lnTo>
                    <a:pt x="6183" y="16929"/>
                  </a:lnTo>
                  <a:lnTo>
                    <a:pt x="9531" y="9855"/>
                  </a:lnTo>
                  <a:lnTo>
                    <a:pt x="15407" y="4688"/>
                  </a:lnTo>
                  <a:close/>
                  <a:moveTo>
                    <a:pt x="10800" y="9877"/>
                  </a:moveTo>
                  <a:cubicBezTo>
                    <a:pt x="10292" y="9877"/>
                    <a:pt x="9877" y="10292"/>
                    <a:pt x="9877" y="10800"/>
                  </a:cubicBezTo>
                  <a:cubicBezTo>
                    <a:pt x="9877" y="11313"/>
                    <a:pt x="10292" y="11725"/>
                    <a:pt x="10800" y="11725"/>
                  </a:cubicBezTo>
                  <a:cubicBezTo>
                    <a:pt x="11308" y="11725"/>
                    <a:pt x="11723" y="11308"/>
                    <a:pt x="11723" y="10800"/>
                  </a:cubicBezTo>
                  <a:cubicBezTo>
                    <a:pt x="11723" y="10292"/>
                    <a:pt x="11308" y="9877"/>
                    <a:pt x="10800" y="9877"/>
                  </a:cubicBezTo>
                  <a:close/>
                  <a:moveTo>
                    <a:pt x="19079" y="10456"/>
                  </a:moveTo>
                  <a:lnTo>
                    <a:pt x="20196" y="10456"/>
                  </a:lnTo>
                  <a:lnTo>
                    <a:pt x="20196" y="11146"/>
                  </a:lnTo>
                  <a:lnTo>
                    <a:pt x="19079" y="11146"/>
                  </a:lnTo>
                  <a:cubicBezTo>
                    <a:pt x="18890" y="11146"/>
                    <a:pt x="18733" y="10994"/>
                    <a:pt x="18733" y="10800"/>
                  </a:cubicBezTo>
                  <a:cubicBezTo>
                    <a:pt x="18733" y="10611"/>
                    <a:pt x="18890" y="10456"/>
                    <a:pt x="19079" y="10456"/>
                  </a:cubicBezTo>
                  <a:close/>
                  <a:moveTo>
                    <a:pt x="1409" y="10461"/>
                  </a:moveTo>
                  <a:lnTo>
                    <a:pt x="2528" y="10461"/>
                  </a:lnTo>
                  <a:cubicBezTo>
                    <a:pt x="2717" y="10455"/>
                    <a:pt x="2872" y="10612"/>
                    <a:pt x="2872" y="10807"/>
                  </a:cubicBezTo>
                  <a:cubicBezTo>
                    <a:pt x="2872" y="10996"/>
                    <a:pt x="2717" y="11151"/>
                    <a:pt x="2528" y="11151"/>
                  </a:cubicBezTo>
                  <a:lnTo>
                    <a:pt x="1409" y="11151"/>
                  </a:lnTo>
                  <a:lnTo>
                    <a:pt x="1409" y="10461"/>
                  </a:lnTo>
                  <a:close/>
                  <a:moveTo>
                    <a:pt x="10805" y="18733"/>
                  </a:moveTo>
                  <a:cubicBezTo>
                    <a:pt x="10994" y="18733"/>
                    <a:pt x="11151" y="18890"/>
                    <a:pt x="11151" y="19079"/>
                  </a:cubicBezTo>
                  <a:lnTo>
                    <a:pt x="11151" y="20196"/>
                  </a:lnTo>
                  <a:lnTo>
                    <a:pt x="10459" y="20196"/>
                  </a:lnTo>
                  <a:lnTo>
                    <a:pt x="10459" y="19079"/>
                  </a:lnTo>
                  <a:cubicBezTo>
                    <a:pt x="10454" y="18884"/>
                    <a:pt x="10611" y="18733"/>
                    <a:pt x="10805" y="18733"/>
                  </a:cubicBezTo>
                  <a:close/>
                </a:path>
              </a:pathLst>
            </a:custGeom>
            <a:solidFill>
              <a:srgbClr val="A62A2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81" name="Стрельба из лука"/>
            <p:cNvSpPr/>
            <p:nvPr/>
          </p:nvSpPr>
          <p:spPr>
            <a:xfrm>
              <a:off x="0" y="0"/>
              <a:ext cx="1188068" cy="118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1252"/>
                  </a:moveTo>
                  <a:cubicBezTo>
                    <a:pt x="16065" y="1252"/>
                    <a:pt x="20348" y="5536"/>
                    <a:pt x="20348" y="10800"/>
                  </a:cubicBezTo>
                  <a:cubicBezTo>
                    <a:pt x="20348" y="16065"/>
                    <a:pt x="16064" y="20348"/>
                    <a:pt x="10800" y="20348"/>
                  </a:cubicBezTo>
                  <a:cubicBezTo>
                    <a:pt x="5536" y="20348"/>
                    <a:pt x="1252" y="16065"/>
                    <a:pt x="1252" y="10800"/>
                  </a:cubicBezTo>
                  <a:cubicBezTo>
                    <a:pt x="1252" y="5536"/>
                    <a:pt x="5535" y="1252"/>
                    <a:pt x="10800" y="1252"/>
                  </a:cubicBezTo>
                  <a:close/>
                  <a:moveTo>
                    <a:pt x="10800" y="1520"/>
                  </a:moveTo>
                  <a:cubicBezTo>
                    <a:pt x="5684" y="1520"/>
                    <a:pt x="1520" y="5684"/>
                    <a:pt x="1520" y="10800"/>
                  </a:cubicBezTo>
                  <a:cubicBezTo>
                    <a:pt x="1520" y="15916"/>
                    <a:pt x="5684" y="20080"/>
                    <a:pt x="10800" y="20080"/>
                  </a:cubicBezTo>
                  <a:cubicBezTo>
                    <a:pt x="15916" y="20080"/>
                    <a:pt x="20078" y="15916"/>
                    <a:pt x="20078" y="10800"/>
                  </a:cubicBezTo>
                  <a:cubicBezTo>
                    <a:pt x="20078" y="5684"/>
                    <a:pt x="15916" y="1520"/>
                    <a:pt x="10800" y="1520"/>
                  </a:cubicBezTo>
                  <a:close/>
                  <a:moveTo>
                    <a:pt x="10800" y="2810"/>
                  </a:moveTo>
                  <a:cubicBezTo>
                    <a:pt x="15213" y="2810"/>
                    <a:pt x="18789" y="6387"/>
                    <a:pt x="18789" y="10800"/>
                  </a:cubicBezTo>
                  <a:cubicBezTo>
                    <a:pt x="18789" y="15213"/>
                    <a:pt x="15213" y="18790"/>
                    <a:pt x="10800" y="18790"/>
                  </a:cubicBezTo>
                  <a:cubicBezTo>
                    <a:pt x="6387" y="18790"/>
                    <a:pt x="2810" y="15213"/>
                    <a:pt x="2810" y="10800"/>
                  </a:cubicBezTo>
                  <a:cubicBezTo>
                    <a:pt x="2810" y="6387"/>
                    <a:pt x="6387" y="2810"/>
                    <a:pt x="10800" y="2810"/>
                  </a:cubicBezTo>
                  <a:close/>
                  <a:moveTo>
                    <a:pt x="10800" y="4855"/>
                  </a:moveTo>
                  <a:cubicBezTo>
                    <a:pt x="7517" y="4855"/>
                    <a:pt x="4855" y="7517"/>
                    <a:pt x="4855" y="10800"/>
                  </a:cubicBezTo>
                  <a:cubicBezTo>
                    <a:pt x="4855" y="14083"/>
                    <a:pt x="7517" y="16745"/>
                    <a:pt x="10800" y="16745"/>
                  </a:cubicBezTo>
                  <a:cubicBezTo>
                    <a:pt x="14083" y="16745"/>
                    <a:pt x="16743" y="14083"/>
                    <a:pt x="16743" y="10800"/>
                  </a:cubicBezTo>
                  <a:cubicBezTo>
                    <a:pt x="16743" y="7517"/>
                    <a:pt x="14083" y="4855"/>
                    <a:pt x="10800" y="4855"/>
                  </a:cubicBezTo>
                  <a:close/>
                  <a:moveTo>
                    <a:pt x="10800" y="6664"/>
                  </a:moveTo>
                  <a:cubicBezTo>
                    <a:pt x="13085" y="6664"/>
                    <a:pt x="14936" y="8515"/>
                    <a:pt x="14936" y="10800"/>
                  </a:cubicBezTo>
                  <a:cubicBezTo>
                    <a:pt x="14936" y="13085"/>
                    <a:pt x="13085" y="14936"/>
                    <a:pt x="10800" y="14936"/>
                  </a:cubicBezTo>
                  <a:cubicBezTo>
                    <a:pt x="8515" y="14936"/>
                    <a:pt x="6662" y="13085"/>
                    <a:pt x="6662" y="10800"/>
                  </a:cubicBezTo>
                  <a:cubicBezTo>
                    <a:pt x="6662" y="8515"/>
                    <a:pt x="8515" y="6664"/>
                    <a:pt x="10800" y="6664"/>
                  </a:cubicBezTo>
                  <a:close/>
                  <a:moveTo>
                    <a:pt x="10800" y="8755"/>
                  </a:moveTo>
                  <a:cubicBezTo>
                    <a:pt x="10276" y="8755"/>
                    <a:pt x="9752" y="8954"/>
                    <a:pt x="9352" y="9354"/>
                  </a:cubicBezTo>
                  <a:cubicBezTo>
                    <a:pt x="8553" y="10153"/>
                    <a:pt x="8553" y="11447"/>
                    <a:pt x="9352" y="12246"/>
                  </a:cubicBezTo>
                  <a:cubicBezTo>
                    <a:pt x="10151" y="13045"/>
                    <a:pt x="11447" y="13045"/>
                    <a:pt x="12246" y="12246"/>
                  </a:cubicBezTo>
                  <a:cubicBezTo>
                    <a:pt x="13045" y="11447"/>
                    <a:pt x="13045" y="10153"/>
                    <a:pt x="12246" y="9354"/>
                  </a:cubicBezTo>
                  <a:cubicBezTo>
                    <a:pt x="11847" y="8954"/>
                    <a:pt x="11324" y="8755"/>
                    <a:pt x="10800" y="8755"/>
                  </a:cubicBezTo>
                  <a:close/>
                </a:path>
              </a:pathLst>
            </a:custGeom>
            <a:solidFill>
              <a:srgbClr val="A62A2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82" name="Карта"/>
            <p:cNvSpPr/>
            <p:nvPr/>
          </p:nvSpPr>
          <p:spPr>
            <a:xfrm>
              <a:off x="2428683" y="11903"/>
              <a:ext cx="1271803" cy="1171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4081"/>
                  </a:lnTo>
                  <a:cubicBezTo>
                    <a:pt x="81" y="14081"/>
                    <a:pt x="167" y="14116"/>
                    <a:pt x="226" y="14181"/>
                  </a:cubicBezTo>
                  <a:cubicBezTo>
                    <a:pt x="286" y="14245"/>
                    <a:pt x="319" y="14334"/>
                    <a:pt x="319" y="14428"/>
                  </a:cubicBezTo>
                  <a:cubicBezTo>
                    <a:pt x="319" y="14522"/>
                    <a:pt x="286" y="14609"/>
                    <a:pt x="226" y="14674"/>
                  </a:cubicBezTo>
                  <a:cubicBezTo>
                    <a:pt x="167" y="14738"/>
                    <a:pt x="87" y="14773"/>
                    <a:pt x="0" y="14773"/>
                  </a:cubicBezTo>
                  <a:lnTo>
                    <a:pt x="0" y="19100"/>
                  </a:lnTo>
                  <a:lnTo>
                    <a:pt x="4921" y="21600"/>
                  </a:lnTo>
                  <a:lnTo>
                    <a:pt x="4921" y="17268"/>
                  </a:lnTo>
                  <a:cubicBezTo>
                    <a:pt x="4840" y="17268"/>
                    <a:pt x="4754" y="17233"/>
                    <a:pt x="4695" y="17168"/>
                  </a:cubicBezTo>
                  <a:cubicBezTo>
                    <a:pt x="4635" y="17104"/>
                    <a:pt x="4602" y="17017"/>
                    <a:pt x="4602" y="16923"/>
                  </a:cubicBezTo>
                  <a:cubicBezTo>
                    <a:pt x="4602" y="16835"/>
                    <a:pt x="4635" y="16740"/>
                    <a:pt x="4695" y="16675"/>
                  </a:cubicBezTo>
                  <a:cubicBezTo>
                    <a:pt x="4754" y="16611"/>
                    <a:pt x="4835" y="16576"/>
                    <a:pt x="4921" y="16576"/>
                  </a:cubicBezTo>
                  <a:lnTo>
                    <a:pt x="4921" y="2500"/>
                  </a:lnTo>
                  <a:lnTo>
                    <a:pt x="0" y="0"/>
                  </a:lnTo>
                  <a:close/>
                  <a:moveTo>
                    <a:pt x="11124" y="0"/>
                  </a:moveTo>
                  <a:lnTo>
                    <a:pt x="11124" y="7161"/>
                  </a:lnTo>
                  <a:cubicBezTo>
                    <a:pt x="11205" y="7161"/>
                    <a:pt x="11292" y="7195"/>
                    <a:pt x="11352" y="7260"/>
                  </a:cubicBezTo>
                  <a:cubicBezTo>
                    <a:pt x="11411" y="7324"/>
                    <a:pt x="11443" y="7414"/>
                    <a:pt x="11443" y="7508"/>
                  </a:cubicBezTo>
                  <a:cubicBezTo>
                    <a:pt x="11443" y="7596"/>
                    <a:pt x="11411" y="7689"/>
                    <a:pt x="11352" y="7753"/>
                  </a:cubicBezTo>
                  <a:cubicBezTo>
                    <a:pt x="11292" y="7818"/>
                    <a:pt x="11210" y="7854"/>
                    <a:pt x="11124" y="7854"/>
                  </a:cubicBezTo>
                  <a:lnTo>
                    <a:pt x="11124" y="19100"/>
                  </a:lnTo>
                  <a:lnTo>
                    <a:pt x="16045" y="21600"/>
                  </a:lnTo>
                  <a:lnTo>
                    <a:pt x="16045" y="13183"/>
                  </a:lnTo>
                  <a:cubicBezTo>
                    <a:pt x="15958" y="13183"/>
                    <a:pt x="15878" y="13148"/>
                    <a:pt x="15818" y="13084"/>
                  </a:cubicBezTo>
                  <a:cubicBezTo>
                    <a:pt x="15759" y="13019"/>
                    <a:pt x="15727" y="12930"/>
                    <a:pt x="15727" y="12836"/>
                  </a:cubicBezTo>
                  <a:cubicBezTo>
                    <a:pt x="15727" y="12742"/>
                    <a:pt x="15759" y="12655"/>
                    <a:pt x="15818" y="12590"/>
                  </a:cubicBezTo>
                  <a:cubicBezTo>
                    <a:pt x="15878" y="12526"/>
                    <a:pt x="15958" y="12491"/>
                    <a:pt x="16045" y="12491"/>
                  </a:cubicBezTo>
                  <a:lnTo>
                    <a:pt x="16045" y="2500"/>
                  </a:lnTo>
                  <a:lnTo>
                    <a:pt x="11124" y="0"/>
                  </a:lnTo>
                  <a:close/>
                  <a:moveTo>
                    <a:pt x="21600" y="0"/>
                  </a:moveTo>
                  <a:lnTo>
                    <a:pt x="16679" y="2500"/>
                  </a:lnTo>
                  <a:lnTo>
                    <a:pt x="16679" y="12491"/>
                  </a:lnTo>
                  <a:cubicBezTo>
                    <a:pt x="16760" y="12491"/>
                    <a:pt x="16846" y="12526"/>
                    <a:pt x="16905" y="12590"/>
                  </a:cubicBezTo>
                  <a:cubicBezTo>
                    <a:pt x="16965" y="12655"/>
                    <a:pt x="16998" y="12742"/>
                    <a:pt x="16998" y="12836"/>
                  </a:cubicBezTo>
                  <a:cubicBezTo>
                    <a:pt x="16998" y="12930"/>
                    <a:pt x="16965" y="13019"/>
                    <a:pt x="16905" y="13084"/>
                  </a:cubicBezTo>
                  <a:cubicBezTo>
                    <a:pt x="16846" y="13148"/>
                    <a:pt x="16765" y="13183"/>
                    <a:pt x="16679" y="13183"/>
                  </a:cubicBezTo>
                  <a:lnTo>
                    <a:pt x="16679" y="21600"/>
                  </a:lnTo>
                  <a:lnTo>
                    <a:pt x="21600" y="19100"/>
                  </a:lnTo>
                  <a:lnTo>
                    <a:pt x="21600" y="0"/>
                  </a:lnTo>
                  <a:close/>
                  <a:moveTo>
                    <a:pt x="10487" y="6"/>
                  </a:moveTo>
                  <a:lnTo>
                    <a:pt x="5565" y="2506"/>
                  </a:lnTo>
                  <a:lnTo>
                    <a:pt x="5565" y="16582"/>
                  </a:lnTo>
                  <a:cubicBezTo>
                    <a:pt x="5646" y="16582"/>
                    <a:pt x="5732" y="16616"/>
                    <a:pt x="5792" y="16681"/>
                  </a:cubicBezTo>
                  <a:cubicBezTo>
                    <a:pt x="5851" y="16745"/>
                    <a:pt x="5885" y="16834"/>
                    <a:pt x="5885" y="16928"/>
                  </a:cubicBezTo>
                  <a:cubicBezTo>
                    <a:pt x="5885" y="17022"/>
                    <a:pt x="5851" y="17109"/>
                    <a:pt x="5792" y="17174"/>
                  </a:cubicBezTo>
                  <a:cubicBezTo>
                    <a:pt x="5732" y="17239"/>
                    <a:pt x="5652" y="17275"/>
                    <a:pt x="5565" y="17275"/>
                  </a:cubicBezTo>
                  <a:lnTo>
                    <a:pt x="5565" y="21600"/>
                  </a:lnTo>
                  <a:lnTo>
                    <a:pt x="10487" y="19100"/>
                  </a:lnTo>
                  <a:lnTo>
                    <a:pt x="10487" y="7854"/>
                  </a:lnTo>
                  <a:cubicBezTo>
                    <a:pt x="10405" y="7854"/>
                    <a:pt x="10318" y="7818"/>
                    <a:pt x="10258" y="7753"/>
                  </a:cubicBezTo>
                  <a:cubicBezTo>
                    <a:pt x="10199" y="7689"/>
                    <a:pt x="10167" y="7601"/>
                    <a:pt x="10167" y="7508"/>
                  </a:cubicBezTo>
                  <a:cubicBezTo>
                    <a:pt x="10167" y="7414"/>
                    <a:pt x="10199" y="7324"/>
                    <a:pt x="10258" y="7260"/>
                  </a:cubicBezTo>
                  <a:cubicBezTo>
                    <a:pt x="10318" y="7195"/>
                    <a:pt x="10400" y="7161"/>
                    <a:pt x="10487" y="7161"/>
                  </a:cubicBezTo>
                  <a:lnTo>
                    <a:pt x="10487" y="6"/>
                  </a:lnTo>
                  <a:close/>
                  <a:moveTo>
                    <a:pt x="20010" y="4589"/>
                  </a:moveTo>
                  <a:lnTo>
                    <a:pt x="20691" y="5037"/>
                  </a:lnTo>
                  <a:lnTo>
                    <a:pt x="19853" y="6310"/>
                  </a:lnTo>
                  <a:lnTo>
                    <a:pt x="20691" y="6856"/>
                  </a:lnTo>
                  <a:lnTo>
                    <a:pt x="20010" y="7895"/>
                  </a:lnTo>
                  <a:lnTo>
                    <a:pt x="19171" y="7342"/>
                  </a:lnTo>
                  <a:lnTo>
                    <a:pt x="18333" y="8617"/>
                  </a:lnTo>
                  <a:lnTo>
                    <a:pt x="17652" y="8170"/>
                  </a:lnTo>
                  <a:lnTo>
                    <a:pt x="18490" y="6897"/>
                  </a:lnTo>
                  <a:lnTo>
                    <a:pt x="17652" y="6345"/>
                  </a:lnTo>
                  <a:lnTo>
                    <a:pt x="18333" y="5312"/>
                  </a:lnTo>
                  <a:lnTo>
                    <a:pt x="19171" y="5864"/>
                  </a:lnTo>
                  <a:lnTo>
                    <a:pt x="20010" y="4589"/>
                  </a:lnTo>
                  <a:close/>
                  <a:moveTo>
                    <a:pt x="9653" y="7579"/>
                  </a:moveTo>
                  <a:cubicBezTo>
                    <a:pt x="9778" y="7574"/>
                    <a:pt x="9898" y="7650"/>
                    <a:pt x="9951" y="7777"/>
                  </a:cubicBezTo>
                  <a:cubicBezTo>
                    <a:pt x="10026" y="7947"/>
                    <a:pt x="9956" y="8154"/>
                    <a:pt x="9799" y="8236"/>
                  </a:cubicBezTo>
                  <a:cubicBezTo>
                    <a:pt x="9755" y="8259"/>
                    <a:pt x="9707" y="8271"/>
                    <a:pt x="9663" y="8271"/>
                  </a:cubicBezTo>
                  <a:cubicBezTo>
                    <a:pt x="9544" y="8271"/>
                    <a:pt x="9432" y="8194"/>
                    <a:pt x="9378" y="8071"/>
                  </a:cubicBezTo>
                  <a:cubicBezTo>
                    <a:pt x="9302" y="7900"/>
                    <a:pt x="9371" y="7688"/>
                    <a:pt x="9528" y="7612"/>
                  </a:cubicBezTo>
                  <a:cubicBezTo>
                    <a:pt x="9569" y="7592"/>
                    <a:pt x="9612" y="7581"/>
                    <a:pt x="9653" y="7579"/>
                  </a:cubicBezTo>
                  <a:close/>
                  <a:moveTo>
                    <a:pt x="11955" y="7579"/>
                  </a:moveTo>
                  <a:cubicBezTo>
                    <a:pt x="11996" y="7581"/>
                    <a:pt x="12038" y="7592"/>
                    <a:pt x="12077" y="7612"/>
                  </a:cubicBezTo>
                  <a:cubicBezTo>
                    <a:pt x="12234" y="7688"/>
                    <a:pt x="12303" y="7895"/>
                    <a:pt x="12227" y="8071"/>
                  </a:cubicBezTo>
                  <a:cubicBezTo>
                    <a:pt x="12173" y="8194"/>
                    <a:pt x="12061" y="8271"/>
                    <a:pt x="11942" y="8271"/>
                  </a:cubicBezTo>
                  <a:cubicBezTo>
                    <a:pt x="11898" y="8271"/>
                    <a:pt x="11850" y="8259"/>
                    <a:pt x="11806" y="8236"/>
                  </a:cubicBezTo>
                  <a:cubicBezTo>
                    <a:pt x="11644" y="8154"/>
                    <a:pt x="11579" y="7947"/>
                    <a:pt x="11654" y="7777"/>
                  </a:cubicBezTo>
                  <a:cubicBezTo>
                    <a:pt x="11711" y="7645"/>
                    <a:pt x="11832" y="7572"/>
                    <a:pt x="11955" y="7579"/>
                  </a:cubicBezTo>
                  <a:close/>
                  <a:moveTo>
                    <a:pt x="8832" y="7997"/>
                  </a:moveTo>
                  <a:cubicBezTo>
                    <a:pt x="8957" y="7992"/>
                    <a:pt x="9077" y="8066"/>
                    <a:pt x="9129" y="8194"/>
                  </a:cubicBezTo>
                  <a:cubicBezTo>
                    <a:pt x="9205" y="8364"/>
                    <a:pt x="9140" y="8570"/>
                    <a:pt x="8977" y="8652"/>
                  </a:cubicBezTo>
                  <a:cubicBezTo>
                    <a:pt x="8934" y="8676"/>
                    <a:pt x="8885" y="8687"/>
                    <a:pt x="8842" y="8687"/>
                  </a:cubicBezTo>
                  <a:cubicBezTo>
                    <a:pt x="8723" y="8687"/>
                    <a:pt x="8609" y="8610"/>
                    <a:pt x="8555" y="8487"/>
                  </a:cubicBezTo>
                  <a:cubicBezTo>
                    <a:pt x="8479" y="8311"/>
                    <a:pt x="8550" y="8107"/>
                    <a:pt x="8707" y="8030"/>
                  </a:cubicBezTo>
                  <a:cubicBezTo>
                    <a:pt x="8747" y="8010"/>
                    <a:pt x="8790" y="7999"/>
                    <a:pt x="8832" y="7997"/>
                  </a:cubicBezTo>
                  <a:close/>
                  <a:moveTo>
                    <a:pt x="12776" y="7997"/>
                  </a:moveTo>
                  <a:cubicBezTo>
                    <a:pt x="12817" y="7999"/>
                    <a:pt x="12859" y="8010"/>
                    <a:pt x="12898" y="8030"/>
                  </a:cubicBezTo>
                  <a:cubicBezTo>
                    <a:pt x="13055" y="8107"/>
                    <a:pt x="13126" y="8311"/>
                    <a:pt x="13050" y="8487"/>
                  </a:cubicBezTo>
                  <a:cubicBezTo>
                    <a:pt x="12996" y="8610"/>
                    <a:pt x="12882" y="8687"/>
                    <a:pt x="12763" y="8687"/>
                  </a:cubicBezTo>
                  <a:cubicBezTo>
                    <a:pt x="12720" y="8687"/>
                    <a:pt x="12671" y="8676"/>
                    <a:pt x="12628" y="8652"/>
                  </a:cubicBezTo>
                  <a:cubicBezTo>
                    <a:pt x="12471" y="8570"/>
                    <a:pt x="12400" y="8364"/>
                    <a:pt x="12476" y="8194"/>
                  </a:cubicBezTo>
                  <a:cubicBezTo>
                    <a:pt x="12532" y="8066"/>
                    <a:pt x="12654" y="7992"/>
                    <a:pt x="12776" y="7997"/>
                  </a:cubicBezTo>
                  <a:close/>
                  <a:moveTo>
                    <a:pt x="8021" y="8404"/>
                  </a:moveTo>
                  <a:cubicBezTo>
                    <a:pt x="8107" y="8404"/>
                    <a:pt x="8188" y="8441"/>
                    <a:pt x="8247" y="8505"/>
                  </a:cubicBezTo>
                  <a:cubicBezTo>
                    <a:pt x="8307" y="8570"/>
                    <a:pt x="8338" y="8657"/>
                    <a:pt x="8339" y="8751"/>
                  </a:cubicBezTo>
                  <a:cubicBezTo>
                    <a:pt x="8339" y="8845"/>
                    <a:pt x="8307" y="8934"/>
                    <a:pt x="8247" y="8999"/>
                  </a:cubicBezTo>
                  <a:cubicBezTo>
                    <a:pt x="8188" y="9063"/>
                    <a:pt x="8107" y="9098"/>
                    <a:pt x="8021" y="9098"/>
                  </a:cubicBezTo>
                  <a:cubicBezTo>
                    <a:pt x="7934" y="9098"/>
                    <a:pt x="7852" y="9063"/>
                    <a:pt x="7793" y="8999"/>
                  </a:cubicBezTo>
                  <a:cubicBezTo>
                    <a:pt x="7733" y="8934"/>
                    <a:pt x="7701" y="8845"/>
                    <a:pt x="7701" y="8751"/>
                  </a:cubicBezTo>
                  <a:cubicBezTo>
                    <a:pt x="7701" y="8657"/>
                    <a:pt x="7733" y="8570"/>
                    <a:pt x="7793" y="8505"/>
                  </a:cubicBezTo>
                  <a:cubicBezTo>
                    <a:pt x="7852" y="8441"/>
                    <a:pt x="7934" y="8404"/>
                    <a:pt x="8021" y="8404"/>
                  </a:cubicBezTo>
                  <a:close/>
                  <a:moveTo>
                    <a:pt x="13579" y="8404"/>
                  </a:moveTo>
                  <a:cubicBezTo>
                    <a:pt x="13660" y="8404"/>
                    <a:pt x="13748" y="8441"/>
                    <a:pt x="13807" y="8505"/>
                  </a:cubicBezTo>
                  <a:cubicBezTo>
                    <a:pt x="13867" y="8570"/>
                    <a:pt x="13899" y="8657"/>
                    <a:pt x="13899" y="8751"/>
                  </a:cubicBezTo>
                  <a:cubicBezTo>
                    <a:pt x="13899" y="8845"/>
                    <a:pt x="13867" y="8934"/>
                    <a:pt x="13807" y="8999"/>
                  </a:cubicBezTo>
                  <a:cubicBezTo>
                    <a:pt x="13748" y="9063"/>
                    <a:pt x="13666" y="9098"/>
                    <a:pt x="13579" y="9098"/>
                  </a:cubicBezTo>
                  <a:cubicBezTo>
                    <a:pt x="13493" y="9098"/>
                    <a:pt x="13412" y="9063"/>
                    <a:pt x="13353" y="8999"/>
                  </a:cubicBezTo>
                  <a:cubicBezTo>
                    <a:pt x="13293" y="8934"/>
                    <a:pt x="13260" y="8845"/>
                    <a:pt x="13260" y="8751"/>
                  </a:cubicBezTo>
                  <a:cubicBezTo>
                    <a:pt x="13260" y="8657"/>
                    <a:pt x="13293" y="8570"/>
                    <a:pt x="13353" y="8505"/>
                  </a:cubicBezTo>
                  <a:cubicBezTo>
                    <a:pt x="13412" y="8441"/>
                    <a:pt x="13493" y="8404"/>
                    <a:pt x="13579" y="8404"/>
                  </a:cubicBezTo>
                  <a:close/>
                  <a:moveTo>
                    <a:pt x="19139" y="8404"/>
                  </a:moveTo>
                  <a:cubicBezTo>
                    <a:pt x="19226" y="8404"/>
                    <a:pt x="19306" y="8441"/>
                    <a:pt x="19366" y="8505"/>
                  </a:cubicBezTo>
                  <a:cubicBezTo>
                    <a:pt x="19425" y="8570"/>
                    <a:pt x="19459" y="8657"/>
                    <a:pt x="19459" y="8751"/>
                  </a:cubicBezTo>
                  <a:cubicBezTo>
                    <a:pt x="19459" y="8845"/>
                    <a:pt x="19425" y="8934"/>
                    <a:pt x="19366" y="8999"/>
                  </a:cubicBezTo>
                  <a:cubicBezTo>
                    <a:pt x="19306" y="9063"/>
                    <a:pt x="19226" y="9098"/>
                    <a:pt x="19139" y="9098"/>
                  </a:cubicBezTo>
                  <a:cubicBezTo>
                    <a:pt x="19053" y="9098"/>
                    <a:pt x="18971" y="9063"/>
                    <a:pt x="18911" y="8999"/>
                  </a:cubicBezTo>
                  <a:cubicBezTo>
                    <a:pt x="18852" y="8934"/>
                    <a:pt x="18820" y="8845"/>
                    <a:pt x="18820" y="8751"/>
                  </a:cubicBezTo>
                  <a:cubicBezTo>
                    <a:pt x="18820" y="8657"/>
                    <a:pt x="18852" y="8570"/>
                    <a:pt x="18911" y="8505"/>
                  </a:cubicBezTo>
                  <a:cubicBezTo>
                    <a:pt x="18971" y="8441"/>
                    <a:pt x="19053" y="8404"/>
                    <a:pt x="19139" y="8404"/>
                  </a:cubicBezTo>
                  <a:close/>
                  <a:moveTo>
                    <a:pt x="13584" y="9351"/>
                  </a:moveTo>
                  <a:cubicBezTo>
                    <a:pt x="13763" y="9351"/>
                    <a:pt x="13904" y="9502"/>
                    <a:pt x="13904" y="9696"/>
                  </a:cubicBezTo>
                  <a:cubicBezTo>
                    <a:pt x="13898" y="9889"/>
                    <a:pt x="13757" y="10042"/>
                    <a:pt x="13584" y="10042"/>
                  </a:cubicBezTo>
                  <a:cubicBezTo>
                    <a:pt x="13411" y="10042"/>
                    <a:pt x="13267" y="9889"/>
                    <a:pt x="13267" y="9696"/>
                  </a:cubicBezTo>
                  <a:cubicBezTo>
                    <a:pt x="13267" y="9502"/>
                    <a:pt x="13406" y="9351"/>
                    <a:pt x="13584" y="9351"/>
                  </a:cubicBezTo>
                  <a:close/>
                  <a:moveTo>
                    <a:pt x="19144" y="9351"/>
                  </a:moveTo>
                  <a:cubicBezTo>
                    <a:pt x="19323" y="9351"/>
                    <a:pt x="19464" y="9502"/>
                    <a:pt x="19464" y="9696"/>
                  </a:cubicBezTo>
                  <a:cubicBezTo>
                    <a:pt x="19458" y="9889"/>
                    <a:pt x="19317" y="10042"/>
                    <a:pt x="19144" y="10042"/>
                  </a:cubicBezTo>
                  <a:cubicBezTo>
                    <a:pt x="18971" y="10042"/>
                    <a:pt x="18825" y="9889"/>
                    <a:pt x="18825" y="9696"/>
                  </a:cubicBezTo>
                  <a:cubicBezTo>
                    <a:pt x="18825" y="9502"/>
                    <a:pt x="18966" y="9351"/>
                    <a:pt x="19144" y="9351"/>
                  </a:cubicBezTo>
                  <a:close/>
                  <a:moveTo>
                    <a:pt x="8021" y="9562"/>
                  </a:moveTo>
                  <a:cubicBezTo>
                    <a:pt x="8194" y="9562"/>
                    <a:pt x="8338" y="9715"/>
                    <a:pt x="8339" y="9909"/>
                  </a:cubicBezTo>
                  <a:cubicBezTo>
                    <a:pt x="8339" y="10102"/>
                    <a:pt x="8199" y="10253"/>
                    <a:pt x="8021" y="10253"/>
                  </a:cubicBezTo>
                  <a:cubicBezTo>
                    <a:pt x="7842" y="10253"/>
                    <a:pt x="7701" y="10102"/>
                    <a:pt x="7701" y="9909"/>
                  </a:cubicBezTo>
                  <a:cubicBezTo>
                    <a:pt x="7701" y="9721"/>
                    <a:pt x="7842" y="9562"/>
                    <a:pt x="8021" y="9562"/>
                  </a:cubicBezTo>
                  <a:close/>
                  <a:moveTo>
                    <a:pt x="13584" y="10296"/>
                  </a:moveTo>
                  <a:cubicBezTo>
                    <a:pt x="13763" y="10296"/>
                    <a:pt x="13904" y="10449"/>
                    <a:pt x="13904" y="10642"/>
                  </a:cubicBezTo>
                  <a:cubicBezTo>
                    <a:pt x="13898" y="10836"/>
                    <a:pt x="13757" y="10987"/>
                    <a:pt x="13584" y="10987"/>
                  </a:cubicBezTo>
                  <a:cubicBezTo>
                    <a:pt x="13411" y="10987"/>
                    <a:pt x="13267" y="10836"/>
                    <a:pt x="13267" y="10642"/>
                  </a:cubicBezTo>
                  <a:cubicBezTo>
                    <a:pt x="13267" y="10454"/>
                    <a:pt x="13406" y="10296"/>
                    <a:pt x="13584" y="10296"/>
                  </a:cubicBezTo>
                  <a:close/>
                  <a:moveTo>
                    <a:pt x="19144" y="10296"/>
                  </a:moveTo>
                  <a:cubicBezTo>
                    <a:pt x="19323" y="10296"/>
                    <a:pt x="19464" y="10449"/>
                    <a:pt x="19464" y="10642"/>
                  </a:cubicBezTo>
                  <a:cubicBezTo>
                    <a:pt x="19458" y="10836"/>
                    <a:pt x="19317" y="10987"/>
                    <a:pt x="19144" y="10987"/>
                  </a:cubicBezTo>
                  <a:cubicBezTo>
                    <a:pt x="18971" y="10987"/>
                    <a:pt x="18825" y="10836"/>
                    <a:pt x="18825" y="10642"/>
                  </a:cubicBezTo>
                  <a:cubicBezTo>
                    <a:pt x="18825" y="10454"/>
                    <a:pt x="18966" y="10296"/>
                    <a:pt x="19144" y="10296"/>
                  </a:cubicBezTo>
                  <a:close/>
                  <a:moveTo>
                    <a:pt x="8021" y="10717"/>
                  </a:moveTo>
                  <a:cubicBezTo>
                    <a:pt x="8194" y="10717"/>
                    <a:pt x="8338" y="10870"/>
                    <a:pt x="8339" y="11064"/>
                  </a:cubicBezTo>
                  <a:cubicBezTo>
                    <a:pt x="8339" y="11252"/>
                    <a:pt x="8199" y="11411"/>
                    <a:pt x="8021" y="11411"/>
                  </a:cubicBezTo>
                  <a:cubicBezTo>
                    <a:pt x="7842" y="11411"/>
                    <a:pt x="7701" y="11258"/>
                    <a:pt x="7701" y="11064"/>
                  </a:cubicBezTo>
                  <a:cubicBezTo>
                    <a:pt x="7701" y="10876"/>
                    <a:pt x="7842" y="10717"/>
                    <a:pt x="8021" y="10717"/>
                  </a:cubicBezTo>
                  <a:close/>
                  <a:moveTo>
                    <a:pt x="13579" y="11240"/>
                  </a:moveTo>
                  <a:cubicBezTo>
                    <a:pt x="13660" y="11240"/>
                    <a:pt x="13748" y="11275"/>
                    <a:pt x="13807" y="11339"/>
                  </a:cubicBezTo>
                  <a:cubicBezTo>
                    <a:pt x="13867" y="11404"/>
                    <a:pt x="13899" y="11493"/>
                    <a:pt x="13899" y="11587"/>
                  </a:cubicBezTo>
                  <a:cubicBezTo>
                    <a:pt x="13899" y="11681"/>
                    <a:pt x="13867" y="11768"/>
                    <a:pt x="13807" y="11833"/>
                  </a:cubicBezTo>
                  <a:cubicBezTo>
                    <a:pt x="13748" y="11897"/>
                    <a:pt x="13666" y="11934"/>
                    <a:pt x="13579" y="11934"/>
                  </a:cubicBezTo>
                  <a:cubicBezTo>
                    <a:pt x="13493" y="11934"/>
                    <a:pt x="13412" y="11897"/>
                    <a:pt x="13353" y="11833"/>
                  </a:cubicBezTo>
                  <a:cubicBezTo>
                    <a:pt x="13293" y="11768"/>
                    <a:pt x="13260" y="11681"/>
                    <a:pt x="13260" y="11587"/>
                  </a:cubicBezTo>
                  <a:cubicBezTo>
                    <a:pt x="13260" y="11493"/>
                    <a:pt x="13293" y="11404"/>
                    <a:pt x="13353" y="11339"/>
                  </a:cubicBezTo>
                  <a:cubicBezTo>
                    <a:pt x="13412" y="11275"/>
                    <a:pt x="13493" y="11240"/>
                    <a:pt x="13579" y="11240"/>
                  </a:cubicBezTo>
                  <a:close/>
                  <a:moveTo>
                    <a:pt x="19139" y="11240"/>
                  </a:moveTo>
                  <a:cubicBezTo>
                    <a:pt x="19226" y="11240"/>
                    <a:pt x="19306" y="11275"/>
                    <a:pt x="19366" y="11339"/>
                  </a:cubicBezTo>
                  <a:cubicBezTo>
                    <a:pt x="19425" y="11404"/>
                    <a:pt x="19459" y="11493"/>
                    <a:pt x="19459" y="11587"/>
                  </a:cubicBezTo>
                  <a:cubicBezTo>
                    <a:pt x="19459" y="11681"/>
                    <a:pt x="19425" y="11768"/>
                    <a:pt x="19366" y="11833"/>
                  </a:cubicBezTo>
                  <a:cubicBezTo>
                    <a:pt x="19306" y="11897"/>
                    <a:pt x="19226" y="11934"/>
                    <a:pt x="19139" y="11934"/>
                  </a:cubicBezTo>
                  <a:cubicBezTo>
                    <a:pt x="19053" y="11934"/>
                    <a:pt x="18971" y="11897"/>
                    <a:pt x="18911" y="11833"/>
                  </a:cubicBezTo>
                  <a:cubicBezTo>
                    <a:pt x="18852" y="11768"/>
                    <a:pt x="18820" y="11681"/>
                    <a:pt x="18820" y="11587"/>
                  </a:cubicBezTo>
                  <a:cubicBezTo>
                    <a:pt x="18820" y="11493"/>
                    <a:pt x="18852" y="11404"/>
                    <a:pt x="18911" y="11339"/>
                  </a:cubicBezTo>
                  <a:cubicBezTo>
                    <a:pt x="18971" y="11275"/>
                    <a:pt x="19053" y="11240"/>
                    <a:pt x="19139" y="11240"/>
                  </a:cubicBezTo>
                  <a:close/>
                  <a:moveTo>
                    <a:pt x="14421" y="11666"/>
                  </a:moveTo>
                  <a:cubicBezTo>
                    <a:pt x="14462" y="11668"/>
                    <a:pt x="14503" y="11678"/>
                    <a:pt x="14543" y="11699"/>
                  </a:cubicBezTo>
                  <a:cubicBezTo>
                    <a:pt x="14699" y="11775"/>
                    <a:pt x="14763" y="11979"/>
                    <a:pt x="14693" y="12156"/>
                  </a:cubicBezTo>
                  <a:cubicBezTo>
                    <a:pt x="14639" y="12279"/>
                    <a:pt x="14526" y="12355"/>
                    <a:pt x="14407" y="12355"/>
                  </a:cubicBezTo>
                  <a:cubicBezTo>
                    <a:pt x="14364" y="12355"/>
                    <a:pt x="14315" y="12344"/>
                    <a:pt x="14272" y="12321"/>
                  </a:cubicBezTo>
                  <a:cubicBezTo>
                    <a:pt x="14115" y="12238"/>
                    <a:pt x="14044" y="12032"/>
                    <a:pt x="14120" y="11862"/>
                  </a:cubicBezTo>
                  <a:cubicBezTo>
                    <a:pt x="14177" y="11734"/>
                    <a:pt x="14298" y="11661"/>
                    <a:pt x="14421" y="11666"/>
                  </a:cubicBezTo>
                  <a:close/>
                  <a:moveTo>
                    <a:pt x="18311" y="11666"/>
                  </a:moveTo>
                  <a:cubicBezTo>
                    <a:pt x="18436" y="11661"/>
                    <a:pt x="18556" y="11734"/>
                    <a:pt x="18609" y="11862"/>
                  </a:cubicBezTo>
                  <a:cubicBezTo>
                    <a:pt x="18684" y="12032"/>
                    <a:pt x="18615" y="12238"/>
                    <a:pt x="18458" y="12321"/>
                  </a:cubicBezTo>
                  <a:cubicBezTo>
                    <a:pt x="18415" y="12344"/>
                    <a:pt x="18366" y="12355"/>
                    <a:pt x="18323" y="12355"/>
                  </a:cubicBezTo>
                  <a:cubicBezTo>
                    <a:pt x="18204" y="12355"/>
                    <a:pt x="18090" y="12285"/>
                    <a:pt x="18036" y="12156"/>
                  </a:cubicBezTo>
                  <a:cubicBezTo>
                    <a:pt x="17960" y="11979"/>
                    <a:pt x="18031" y="11775"/>
                    <a:pt x="18188" y="11699"/>
                  </a:cubicBezTo>
                  <a:cubicBezTo>
                    <a:pt x="18228" y="11678"/>
                    <a:pt x="18270" y="11668"/>
                    <a:pt x="18311" y="11666"/>
                  </a:cubicBezTo>
                  <a:close/>
                  <a:moveTo>
                    <a:pt x="8021" y="11868"/>
                  </a:moveTo>
                  <a:cubicBezTo>
                    <a:pt x="8194" y="11868"/>
                    <a:pt x="8338" y="12021"/>
                    <a:pt x="8339" y="12214"/>
                  </a:cubicBezTo>
                  <a:cubicBezTo>
                    <a:pt x="8339" y="12408"/>
                    <a:pt x="8199" y="12561"/>
                    <a:pt x="8021" y="12561"/>
                  </a:cubicBezTo>
                  <a:cubicBezTo>
                    <a:pt x="7842" y="12561"/>
                    <a:pt x="7701" y="12408"/>
                    <a:pt x="7701" y="12214"/>
                  </a:cubicBezTo>
                  <a:cubicBezTo>
                    <a:pt x="7701" y="12021"/>
                    <a:pt x="7842" y="11868"/>
                    <a:pt x="8021" y="11868"/>
                  </a:cubicBezTo>
                  <a:close/>
                  <a:moveTo>
                    <a:pt x="17490" y="12077"/>
                  </a:moveTo>
                  <a:cubicBezTo>
                    <a:pt x="17615" y="12071"/>
                    <a:pt x="17735" y="12145"/>
                    <a:pt x="17787" y="12273"/>
                  </a:cubicBezTo>
                  <a:cubicBezTo>
                    <a:pt x="17863" y="12449"/>
                    <a:pt x="17797" y="12655"/>
                    <a:pt x="17635" y="12737"/>
                  </a:cubicBezTo>
                  <a:cubicBezTo>
                    <a:pt x="17592" y="12760"/>
                    <a:pt x="17543" y="12766"/>
                    <a:pt x="17500" y="12766"/>
                  </a:cubicBezTo>
                  <a:cubicBezTo>
                    <a:pt x="17381" y="12766"/>
                    <a:pt x="17269" y="12696"/>
                    <a:pt x="17214" y="12566"/>
                  </a:cubicBezTo>
                  <a:cubicBezTo>
                    <a:pt x="17139" y="12390"/>
                    <a:pt x="17208" y="12186"/>
                    <a:pt x="17365" y="12110"/>
                  </a:cubicBezTo>
                  <a:cubicBezTo>
                    <a:pt x="17405" y="12089"/>
                    <a:pt x="17448" y="12078"/>
                    <a:pt x="17490" y="12077"/>
                  </a:cubicBezTo>
                  <a:close/>
                  <a:moveTo>
                    <a:pt x="15237" y="12088"/>
                  </a:moveTo>
                  <a:cubicBezTo>
                    <a:pt x="15278" y="12090"/>
                    <a:pt x="15320" y="12100"/>
                    <a:pt x="15359" y="12121"/>
                  </a:cubicBezTo>
                  <a:cubicBezTo>
                    <a:pt x="15516" y="12191"/>
                    <a:pt x="15587" y="12396"/>
                    <a:pt x="15511" y="12572"/>
                  </a:cubicBezTo>
                  <a:cubicBezTo>
                    <a:pt x="15457" y="12695"/>
                    <a:pt x="15343" y="12772"/>
                    <a:pt x="15224" y="12772"/>
                  </a:cubicBezTo>
                  <a:cubicBezTo>
                    <a:pt x="15180" y="12772"/>
                    <a:pt x="15132" y="12760"/>
                    <a:pt x="15088" y="12742"/>
                  </a:cubicBezTo>
                  <a:cubicBezTo>
                    <a:pt x="14926" y="12660"/>
                    <a:pt x="14861" y="12456"/>
                    <a:pt x="14936" y="12286"/>
                  </a:cubicBezTo>
                  <a:cubicBezTo>
                    <a:pt x="14993" y="12154"/>
                    <a:pt x="15114" y="12081"/>
                    <a:pt x="15237" y="12088"/>
                  </a:cubicBezTo>
                  <a:close/>
                  <a:moveTo>
                    <a:pt x="8021" y="13019"/>
                  </a:moveTo>
                  <a:cubicBezTo>
                    <a:pt x="8194" y="13019"/>
                    <a:pt x="8338" y="13171"/>
                    <a:pt x="8339" y="13364"/>
                  </a:cubicBezTo>
                  <a:cubicBezTo>
                    <a:pt x="8339" y="13558"/>
                    <a:pt x="8199" y="13711"/>
                    <a:pt x="8021" y="13711"/>
                  </a:cubicBezTo>
                  <a:cubicBezTo>
                    <a:pt x="7842" y="13711"/>
                    <a:pt x="7701" y="13558"/>
                    <a:pt x="7701" y="13364"/>
                  </a:cubicBezTo>
                  <a:cubicBezTo>
                    <a:pt x="7701" y="13176"/>
                    <a:pt x="7842" y="13019"/>
                    <a:pt x="8021" y="13019"/>
                  </a:cubicBezTo>
                  <a:close/>
                  <a:moveTo>
                    <a:pt x="8021" y="14175"/>
                  </a:moveTo>
                  <a:cubicBezTo>
                    <a:pt x="8194" y="14175"/>
                    <a:pt x="8338" y="14328"/>
                    <a:pt x="8339" y="14522"/>
                  </a:cubicBezTo>
                  <a:cubicBezTo>
                    <a:pt x="8339" y="14715"/>
                    <a:pt x="8199" y="14868"/>
                    <a:pt x="8021" y="14868"/>
                  </a:cubicBezTo>
                  <a:cubicBezTo>
                    <a:pt x="7842" y="14868"/>
                    <a:pt x="7701" y="14715"/>
                    <a:pt x="7701" y="14522"/>
                  </a:cubicBezTo>
                  <a:cubicBezTo>
                    <a:pt x="7701" y="14328"/>
                    <a:pt x="7842" y="14175"/>
                    <a:pt x="8021" y="14175"/>
                  </a:cubicBezTo>
                  <a:close/>
                  <a:moveTo>
                    <a:pt x="999" y="14582"/>
                  </a:moveTo>
                  <a:cubicBezTo>
                    <a:pt x="1040" y="14584"/>
                    <a:pt x="1080" y="14595"/>
                    <a:pt x="1119" y="14615"/>
                  </a:cubicBezTo>
                  <a:cubicBezTo>
                    <a:pt x="1281" y="14692"/>
                    <a:pt x="1347" y="14898"/>
                    <a:pt x="1271" y="15074"/>
                  </a:cubicBezTo>
                  <a:cubicBezTo>
                    <a:pt x="1217" y="15197"/>
                    <a:pt x="1103" y="15272"/>
                    <a:pt x="984" y="15272"/>
                  </a:cubicBezTo>
                  <a:cubicBezTo>
                    <a:pt x="940" y="15272"/>
                    <a:pt x="892" y="15261"/>
                    <a:pt x="848" y="15237"/>
                  </a:cubicBezTo>
                  <a:cubicBezTo>
                    <a:pt x="692" y="15155"/>
                    <a:pt x="622" y="14951"/>
                    <a:pt x="698" y="14780"/>
                  </a:cubicBezTo>
                  <a:cubicBezTo>
                    <a:pt x="755" y="14648"/>
                    <a:pt x="876" y="14576"/>
                    <a:pt x="999" y="14582"/>
                  </a:cubicBezTo>
                  <a:close/>
                  <a:moveTo>
                    <a:pt x="1987" y="15087"/>
                  </a:moveTo>
                  <a:cubicBezTo>
                    <a:pt x="2028" y="15089"/>
                    <a:pt x="2070" y="15099"/>
                    <a:pt x="2109" y="15120"/>
                  </a:cubicBezTo>
                  <a:cubicBezTo>
                    <a:pt x="2266" y="15196"/>
                    <a:pt x="2332" y="15402"/>
                    <a:pt x="2261" y="15573"/>
                  </a:cubicBezTo>
                  <a:cubicBezTo>
                    <a:pt x="2207" y="15696"/>
                    <a:pt x="2093" y="15771"/>
                    <a:pt x="1974" y="15771"/>
                  </a:cubicBezTo>
                  <a:cubicBezTo>
                    <a:pt x="1931" y="15771"/>
                    <a:pt x="1882" y="15759"/>
                    <a:pt x="1839" y="15741"/>
                  </a:cubicBezTo>
                  <a:cubicBezTo>
                    <a:pt x="1676" y="15659"/>
                    <a:pt x="1611" y="15455"/>
                    <a:pt x="1687" y="15285"/>
                  </a:cubicBezTo>
                  <a:cubicBezTo>
                    <a:pt x="1743" y="15153"/>
                    <a:pt x="1865" y="15080"/>
                    <a:pt x="1987" y="15087"/>
                  </a:cubicBezTo>
                  <a:close/>
                  <a:moveTo>
                    <a:pt x="8021" y="15325"/>
                  </a:moveTo>
                  <a:cubicBezTo>
                    <a:pt x="8107" y="15325"/>
                    <a:pt x="8188" y="15361"/>
                    <a:pt x="8247" y="15426"/>
                  </a:cubicBezTo>
                  <a:cubicBezTo>
                    <a:pt x="8307" y="15491"/>
                    <a:pt x="8338" y="15578"/>
                    <a:pt x="8339" y="15672"/>
                  </a:cubicBezTo>
                  <a:cubicBezTo>
                    <a:pt x="8339" y="15766"/>
                    <a:pt x="8307" y="15853"/>
                    <a:pt x="8247" y="15918"/>
                  </a:cubicBezTo>
                  <a:cubicBezTo>
                    <a:pt x="8188" y="15982"/>
                    <a:pt x="8107" y="16018"/>
                    <a:pt x="8021" y="16018"/>
                  </a:cubicBezTo>
                  <a:cubicBezTo>
                    <a:pt x="7934" y="16018"/>
                    <a:pt x="7852" y="15982"/>
                    <a:pt x="7793" y="15918"/>
                  </a:cubicBezTo>
                  <a:cubicBezTo>
                    <a:pt x="7733" y="15853"/>
                    <a:pt x="7701" y="15766"/>
                    <a:pt x="7701" y="15672"/>
                  </a:cubicBezTo>
                  <a:cubicBezTo>
                    <a:pt x="7701" y="15578"/>
                    <a:pt x="7733" y="15491"/>
                    <a:pt x="7793" y="15426"/>
                  </a:cubicBezTo>
                  <a:cubicBezTo>
                    <a:pt x="7852" y="15361"/>
                    <a:pt x="7934" y="15325"/>
                    <a:pt x="8021" y="15325"/>
                  </a:cubicBezTo>
                  <a:close/>
                  <a:moveTo>
                    <a:pt x="2973" y="15580"/>
                  </a:moveTo>
                  <a:cubicBezTo>
                    <a:pt x="3014" y="15582"/>
                    <a:pt x="3054" y="15592"/>
                    <a:pt x="3093" y="15613"/>
                  </a:cubicBezTo>
                  <a:cubicBezTo>
                    <a:pt x="3250" y="15695"/>
                    <a:pt x="3315" y="15901"/>
                    <a:pt x="3245" y="16072"/>
                  </a:cubicBezTo>
                  <a:cubicBezTo>
                    <a:pt x="3191" y="16195"/>
                    <a:pt x="3076" y="16270"/>
                    <a:pt x="2958" y="16270"/>
                  </a:cubicBezTo>
                  <a:cubicBezTo>
                    <a:pt x="2914" y="16270"/>
                    <a:pt x="2866" y="16258"/>
                    <a:pt x="2822" y="16235"/>
                  </a:cubicBezTo>
                  <a:cubicBezTo>
                    <a:pt x="2665" y="16153"/>
                    <a:pt x="2596" y="15948"/>
                    <a:pt x="2672" y="15778"/>
                  </a:cubicBezTo>
                  <a:cubicBezTo>
                    <a:pt x="2729" y="15650"/>
                    <a:pt x="2850" y="15575"/>
                    <a:pt x="2973" y="15580"/>
                  </a:cubicBezTo>
                  <a:close/>
                  <a:moveTo>
                    <a:pt x="7191" y="15751"/>
                  </a:moveTo>
                  <a:cubicBezTo>
                    <a:pt x="7315" y="15745"/>
                    <a:pt x="7437" y="15819"/>
                    <a:pt x="7490" y="15947"/>
                  </a:cubicBezTo>
                  <a:cubicBezTo>
                    <a:pt x="7566" y="16117"/>
                    <a:pt x="7495" y="16323"/>
                    <a:pt x="7338" y="16405"/>
                  </a:cubicBezTo>
                  <a:cubicBezTo>
                    <a:pt x="7295" y="16429"/>
                    <a:pt x="7246" y="16440"/>
                    <a:pt x="7203" y="16440"/>
                  </a:cubicBezTo>
                  <a:cubicBezTo>
                    <a:pt x="7084" y="16440"/>
                    <a:pt x="6971" y="16364"/>
                    <a:pt x="6917" y="16240"/>
                  </a:cubicBezTo>
                  <a:cubicBezTo>
                    <a:pt x="6841" y="16064"/>
                    <a:pt x="6911" y="15860"/>
                    <a:pt x="7068" y="15784"/>
                  </a:cubicBezTo>
                  <a:cubicBezTo>
                    <a:pt x="7107" y="15763"/>
                    <a:pt x="7150" y="15752"/>
                    <a:pt x="7191" y="15751"/>
                  </a:cubicBezTo>
                  <a:close/>
                  <a:moveTo>
                    <a:pt x="3956" y="16079"/>
                  </a:moveTo>
                  <a:cubicBezTo>
                    <a:pt x="3997" y="16081"/>
                    <a:pt x="4039" y="16091"/>
                    <a:pt x="4078" y="16112"/>
                  </a:cubicBezTo>
                  <a:cubicBezTo>
                    <a:pt x="4235" y="16194"/>
                    <a:pt x="4299" y="16400"/>
                    <a:pt x="4228" y="16571"/>
                  </a:cubicBezTo>
                  <a:cubicBezTo>
                    <a:pt x="4174" y="16694"/>
                    <a:pt x="4062" y="16769"/>
                    <a:pt x="3943" y="16769"/>
                  </a:cubicBezTo>
                  <a:cubicBezTo>
                    <a:pt x="3900" y="16769"/>
                    <a:pt x="3851" y="16757"/>
                    <a:pt x="3808" y="16734"/>
                  </a:cubicBezTo>
                  <a:cubicBezTo>
                    <a:pt x="3645" y="16652"/>
                    <a:pt x="3580" y="16447"/>
                    <a:pt x="3655" y="16277"/>
                  </a:cubicBezTo>
                  <a:cubicBezTo>
                    <a:pt x="3712" y="16149"/>
                    <a:pt x="3833" y="16074"/>
                    <a:pt x="3956" y="16079"/>
                  </a:cubicBezTo>
                  <a:close/>
                  <a:moveTo>
                    <a:pt x="6368" y="16167"/>
                  </a:moveTo>
                  <a:cubicBezTo>
                    <a:pt x="6492" y="16162"/>
                    <a:pt x="6616" y="16237"/>
                    <a:pt x="6669" y="16365"/>
                  </a:cubicBezTo>
                  <a:cubicBezTo>
                    <a:pt x="6744" y="16535"/>
                    <a:pt x="6674" y="16740"/>
                    <a:pt x="6517" y="16822"/>
                  </a:cubicBezTo>
                  <a:cubicBezTo>
                    <a:pt x="6473" y="16845"/>
                    <a:pt x="6425" y="16857"/>
                    <a:pt x="6381" y="16857"/>
                  </a:cubicBezTo>
                  <a:cubicBezTo>
                    <a:pt x="6262" y="16857"/>
                    <a:pt x="6148" y="16782"/>
                    <a:pt x="6094" y="16659"/>
                  </a:cubicBezTo>
                  <a:cubicBezTo>
                    <a:pt x="6018" y="16488"/>
                    <a:pt x="6089" y="16276"/>
                    <a:pt x="6246" y="16200"/>
                  </a:cubicBezTo>
                  <a:cubicBezTo>
                    <a:pt x="6285" y="16179"/>
                    <a:pt x="6327" y="16169"/>
                    <a:pt x="6368" y="16167"/>
                  </a:cubicBezTo>
                  <a:close/>
                </a:path>
              </a:pathLst>
            </a:custGeom>
            <a:solidFill>
              <a:srgbClr val="A62A22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84" name="В"/>
          <p:cNvSpPr txBox="1"/>
          <p:nvPr/>
        </p:nvSpPr>
        <p:spPr>
          <a:xfrm>
            <a:off x="4625375" y="1491793"/>
            <a:ext cx="1004571" cy="171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457200">
              <a:defRPr sz="13000" spc="-520">
                <a:solidFill>
                  <a:srgbClr val="A62A22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В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Сгруппировать"/>
          <p:cNvGrpSpPr/>
          <p:nvPr/>
        </p:nvGrpSpPr>
        <p:grpSpPr>
          <a:xfrm>
            <a:off x="-789966" y="-3329966"/>
            <a:ext cx="13771932" cy="13771932"/>
            <a:chOff x="0" y="0"/>
            <a:chExt cx="13771931" cy="13771931"/>
          </a:xfrm>
        </p:grpSpPr>
        <p:sp>
          <p:nvSpPr>
            <p:cNvPr id="343" name="Линия"/>
            <p:cNvSpPr/>
            <p:nvPr/>
          </p:nvSpPr>
          <p:spPr>
            <a:xfrm>
              <a:off x="0" y="6758965"/>
              <a:ext cx="13771932" cy="1"/>
            </a:xfrm>
            <a:prstGeom prst="line">
              <a:avLst/>
            </a:prstGeom>
            <a:noFill/>
            <a:ln w="25400" cap="flat">
              <a:solidFill>
                <a:srgbClr val="000000">
                  <a:alpha val="30221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4" name="Линия"/>
            <p:cNvSpPr/>
            <p:nvPr/>
          </p:nvSpPr>
          <p:spPr>
            <a:xfrm flipV="1">
              <a:off x="6933000" y="0"/>
              <a:ext cx="1" cy="13771932"/>
            </a:xfrm>
            <a:prstGeom prst="line">
              <a:avLst/>
            </a:prstGeom>
            <a:noFill/>
            <a:ln w="25400" cap="flat">
              <a:solidFill>
                <a:srgbClr val="000000">
                  <a:alpha val="29962"/>
                </a:srgb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48" name="Сгруппировать"/>
          <p:cNvGrpSpPr/>
          <p:nvPr/>
        </p:nvGrpSpPr>
        <p:grpSpPr>
          <a:xfrm>
            <a:off x="3528838" y="4201851"/>
            <a:ext cx="4555342" cy="4303765"/>
            <a:chOff x="1651147" y="322456"/>
            <a:chExt cx="4555340" cy="4303763"/>
          </a:xfrm>
        </p:grpSpPr>
        <p:pic>
          <p:nvPicPr>
            <p:cNvPr id="346" name="pngbyte.com-силуэт-принцессы-png-силуэт-друзей-Прозрачный-фон-Friends-Silhouette.png" descr="pngbyte.com-силуэт-принцессы-png-силуэт-друзей-Прозрачный-фон-Friends-Silhouette.png"/>
            <p:cNvPicPr>
              <a:picLocks noChangeAspect="1"/>
            </p:cNvPicPr>
            <p:nvPr/>
          </p:nvPicPr>
          <p:blipFill>
            <a:blip r:embed="rId2">
              <a:alphaModFix amt="82174"/>
            </a:blip>
            <a:srcRect/>
            <a:stretch>
              <a:fillRect/>
            </a:stretch>
          </p:blipFill>
          <p:spPr>
            <a:xfrm>
              <a:off x="2158140" y="322456"/>
              <a:ext cx="4048349" cy="3471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7" name="Прямоугольник"/>
            <p:cNvSpPr/>
            <p:nvPr/>
          </p:nvSpPr>
          <p:spPr>
            <a:xfrm>
              <a:off x="1651147" y="2992293"/>
              <a:ext cx="4546564" cy="1633928"/>
            </a:xfrm>
            <a:prstGeom prst="rect">
              <a:avLst/>
            </a:prstGeom>
            <a:solidFill>
              <a:srgbClr val="EEE6E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2750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349" name="Стрельба из лука"/>
          <p:cNvSpPr/>
          <p:nvPr/>
        </p:nvSpPr>
        <p:spPr>
          <a:xfrm>
            <a:off x="2808437" y="94402"/>
            <a:ext cx="6669196" cy="6669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0800" y="1252"/>
                </a:moveTo>
                <a:cubicBezTo>
                  <a:pt x="16065" y="1252"/>
                  <a:pt x="20348" y="5536"/>
                  <a:pt x="20348" y="10800"/>
                </a:cubicBezTo>
                <a:cubicBezTo>
                  <a:pt x="20348" y="16065"/>
                  <a:pt x="16064" y="20348"/>
                  <a:pt x="10800" y="20348"/>
                </a:cubicBezTo>
                <a:cubicBezTo>
                  <a:pt x="5536" y="20348"/>
                  <a:pt x="1252" y="16065"/>
                  <a:pt x="1252" y="10800"/>
                </a:cubicBezTo>
                <a:cubicBezTo>
                  <a:pt x="1252" y="5536"/>
                  <a:pt x="5535" y="1252"/>
                  <a:pt x="10800" y="1252"/>
                </a:cubicBezTo>
                <a:close/>
                <a:moveTo>
                  <a:pt x="10800" y="1520"/>
                </a:moveTo>
                <a:cubicBezTo>
                  <a:pt x="5684" y="1520"/>
                  <a:pt x="1520" y="5684"/>
                  <a:pt x="1520" y="10800"/>
                </a:cubicBezTo>
                <a:cubicBezTo>
                  <a:pt x="1520" y="15916"/>
                  <a:pt x="5684" y="20080"/>
                  <a:pt x="10800" y="20080"/>
                </a:cubicBezTo>
                <a:cubicBezTo>
                  <a:pt x="15916" y="20080"/>
                  <a:pt x="20078" y="15916"/>
                  <a:pt x="20078" y="10800"/>
                </a:cubicBezTo>
                <a:cubicBezTo>
                  <a:pt x="20078" y="5684"/>
                  <a:pt x="15916" y="1520"/>
                  <a:pt x="10800" y="1520"/>
                </a:cubicBezTo>
                <a:close/>
                <a:moveTo>
                  <a:pt x="10800" y="2810"/>
                </a:moveTo>
                <a:cubicBezTo>
                  <a:pt x="15213" y="2810"/>
                  <a:pt x="18789" y="6387"/>
                  <a:pt x="18789" y="10800"/>
                </a:cubicBezTo>
                <a:cubicBezTo>
                  <a:pt x="18789" y="15213"/>
                  <a:pt x="15213" y="18790"/>
                  <a:pt x="10800" y="18790"/>
                </a:cubicBezTo>
                <a:cubicBezTo>
                  <a:pt x="6387" y="18790"/>
                  <a:pt x="2810" y="15213"/>
                  <a:pt x="2810" y="10800"/>
                </a:cubicBezTo>
                <a:cubicBezTo>
                  <a:pt x="2810" y="6387"/>
                  <a:pt x="6387" y="2810"/>
                  <a:pt x="10800" y="2810"/>
                </a:cubicBezTo>
                <a:close/>
                <a:moveTo>
                  <a:pt x="10800" y="4855"/>
                </a:moveTo>
                <a:cubicBezTo>
                  <a:pt x="7517" y="4855"/>
                  <a:pt x="4855" y="7517"/>
                  <a:pt x="4855" y="10800"/>
                </a:cubicBezTo>
                <a:cubicBezTo>
                  <a:pt x="4855" y="14083"/>
                  <a:pt x="7517" y="16745"/>
                  <a:pt x="10800" y="16745"/>
                </a:cubicBezTo>
                <a:cubicBezTo>
                  <a:pt x="14083" y="16745"/>
                  <a:pt x="16743" y="14083"/>
                  <a:pt x="16743" y="10800"/>
                </a:cubicBezTo>
                <a:cubicBezTo>
                  <a:pt x="16743" y="7517"/>
                  <a:pt x="14083" y="4855"/>
                  <a:pt x="10800" y="4855"/>
                </a:cubicBezTo>
                <a:close/>
                <a:moveTo>
                  <a:pt x="10800" y="6664"/>
                </a:moveTo>
                <a:cubicBezTo>
                  <a:pt x="13085" y="6664"/>
                  <a:pt x="14936" y="8515"/>
                  <a:pt x="14936" y="10800"/>
                </a:cubicBezTo>
                <a:cubicBezTo>
                  <a:pt x="14936" y="13085"/>
                  <a:pt x="13085" y="14936"/>
                  <a:pt x="10800" y="14936"/>
                </a:cubicBezTo>
                <a:cubicBezTo>
                  <a:pt x="8515" y="14936"/>
                  <a:pt x="6662" y="13085"/>
                  <a:pt x="6662" y="10800"/>
                </a:cubicBezTo>
                <a:cubicBezTo>
                  <a:pt x="6662" y="8515"/>
                  <a:pt x="8515" y="6664"/>
                  <a:pt x="10800" y="6664"/>
                </a:cubicBezTo>
                <a:close/>
                <a:moveTo>
                  <a:pt x="10800" y="8755"/>
                </a:moveTo>
                <a:cubicBezTo>
                  <a:pt x="10276" y="8755"/>
                  <a:pt x="9752" y="8954"/>
                  <a:pt x="9352" y="9354"/>
                </a:cubicBezTo>
                <a:cubicBezTo>
                  <a:pt x="8553" y="10153"/>
                  <a:pt x="8553" y="11447"/>
                  <a:pt x="9352" y="12246"/>
                </a:cubicBezTo>
                <a:cubicBezTo>
                  <a:pt x="10151" y="13045"/>
                  <a:pt x="11447" y="13045"/>
                  <a:pt x="12246" y="12246"/>
                </a:cubicBezTo>
                <a:cubicBezTo>
                  <a:pt x="13045" y="11447"/>
                  <a:pt x="13045" y="10153"/>
                  <a:pt x="12246" y="9354"/>
                </a:cubicBezTo>
                <a:cubicBezTo>
                  <a:pt x="11847" y="8954"/>
                  <a:pt x="11324" y="8755"/>
                  <a:pt x="10800" y="8755"/>
                </a:cubicBezTo>
                <a:close/>
              </a:path>
            </a:pathLst>
          </a:custGeom>
          <a:solidFill>
            <a:srgbClr val="A62A22">
              <a:alpha val="2189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0" name="TextBox 6"/>
          <p:cNvSpPr txBox="1"/>
          <p:nvPr/>
        </p:nvSpPr>
        <p:spPr>
          <a:xfrm>
            <a:off x="114673" y="6254396"/>
            <a:ext cx="2810388" cy="490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146" tIns="32146" rIns="32146" bIns="32146"/>
          <a:lstStyle>
            <a:lvl1pPr algn="ctr" defTabSz="642937">
              <a:defRPr>
                <a:solidFill>
                  <a:srgbClr val="A62A22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rPr lang="ru-RU" dirty="0"/>
              <a:t>К</a:t>
            </a:r>
            <a:r>
              <a:rPr dirty="0" err="1"/>
              <a:t>акой</a:t>
            </a:r>
            <a:r>
              <a:rPr dirty="0"/>
              <a:t> </a:t>
            </a:r>
            <a:r>
              <a:rPr dirty="0" err="1"/>
              <a:t>есть</a:t>
            </a:r>
            <a:r>
              <a:rPr dirty="0"/>
              <a:t> ОПЫТ?</a:t>
            </a:r>
          </a:p>
        </p:txBody>
      </p:sp>
      <p:sp>
        <p:nvSpPr>
          <p:cNvPr id="351" name="TextBox 6"/>
          <p:cNvSpPr txBox="1"/>
          <p:nvPr/>
        </p:nvSpPr>
        <p:spPr>
          <a:xfrm>
            <a:off x="-453091" y="410411"/>
            <a:ext cx="4219230" cy="490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146" tIns="32146" rIns="32146" bIns="32146"/>
          <a:lstStyle>
            <a:lvl1pPr algn="ctr" defTabSz="642937">
              <a:defRPr>
                <a:solidFill>
                  <a:srgbClr val="A62A22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В какой СИТУАЦИи?</a:t>
            </a:r>
          </a:p>
        </p:txBody>
      </p:sp>
      <p:sp>
        <p:nvSpPr>
          <p:cNvPr id="352" name="TextBox 6"/>
          <p:cNvSpPr txBox="1"/>
          <p:nvPr/>
        </p:nvSpPr>
        <p:spPr>
          <a:xfrm>
            <a:off x="8443171" y="410411"/>
            <a:ext cx="4022495" cy="490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146" tIns="32146" rIns="32146" bIns="32146"/>
          <a:lstStyle>
            <a:lvl1pPr algn="ctr" defTabSz="642937">
              <a:defRPr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rPr lang="ru-RU" dirty="0"/>
              <a:t>К</a:t>
            </a:r>
            <a:r>
              <a:rPr dirty="0" err="1"/>
              <a:t>то</a:t>
            </a:r>
            <a:r>
              <a:rPr dirty="0"/>
              <a:t> </a:t>
            </a:r>
            <a:r>
              <a:rPr dirty="0" err="1"/>
              <a:t>принимает</a:t>
            </a:r>
            <a:r>
              <a:rPr dirty="0"/>
              <a:t> </a:t>
            </a:r>
            <a:r>
              <a:rPr dirty="0" err="1"/>
              <a:t>решение</a:t>
            </a:r>
            <a:r>
              <a:rPr dirty="0"/>
              <a:t>?</a:t>
            </a:r>
          </a:p>
        </p:txBody>
      </p:sp>
      <p:sp>
        <p:nvSpPr>
          <p:cNvPr id="353" name="TextBox 6"/>
          <p:cNvSpPr txBox="1"/>
          <p:nvPr/>
        </p:nvSpPr>
        <p:spPr>
          <a:xfrm>
            <a:off x="8123706" y="6254396"/>
            <a:ext cx="4022495" cy="490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146" tIns="32146" rIns="32146" bIns="32146"/>
          <a:lstStyle>
            <a:lvl1pPr algn="ctr" defTabSz="642937">
              <a:defRPr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rPr lang="ru-RU" dirty="0"/>
              <a:t>З</a:t>
            </a:r>
            <a:r>
              <a:rPr dirty="0" err="1"/>
              <a:t>ачем</a:t>
            </a:r>
            <a:r>
              <a:rPr lang="en-US" dirty="0"/>
              <a:t>?</a:t>
            </a:r>
            <a:r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чем</a:t>
            </a:r>
            <a:r>
              <a:rPr dirty="0"/>
              <a:t> </a:t>
            </a:r>
            <a:r>
              <a:rPr dirty="0" err="1"/>
              <a:t>истинная</a:t>
            </a:r>
            <a:r>
              <a:rPr dirty="0"/>
              <a:t> </a:t>
            </a:r>
            <a:r>
              <a:rPr dirty="0" err="1"/>
              <a:t>причина</a:t>
            </a:r>
            <a:r>
              <a:rPr dirty="0"/>
              <a:t>?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КАК применить…"/>
          <p:cNvSpPr txBox="1"/>
          <p:nvPr/>
        </p:nvSpPr>
        <p:spPr>
          <a:xfrm>
            <a:off x="1795602" y="2414270"/>
            <a:ext cx="8600796" cy="2029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457200">
              <a:defRPr sz="7100" spc="-284">
                <a:solidFill>
                  <a:srgbClr val="A62A22"/>
                </a:solidFill>
                <a:latin typeface="Code Pro Bold"/>
                <a:ea typeface="Code Pro Bold"/>
                <a:cs typeface="Code Pro Bold"/>
                <a:sym typeface="Code Pro Bold"/>
              </a:defRPr>
            </a:pPr>
            <a:r>
              <a:t>КАК применить </a:t>
            </a:r>
          </a:p>
          <a:p>
            <a:pPr algn="ctr" defTabSz="457200">
              <a:defRPr sz="7100" spc="-284">
                <a:solidFill>
                  <a:srgbClr val="A62A22"/>
                </a:solidFill>
                <a:latin typeface="Code Pro Bold"/>
                <a:ea typeface="Code Pro Bold"/>
                <a:cs typeface="Code Pro Bold"/>
                <a:sym typeface="Code Pro Bold"/>
              </a:defRPr>
            </a:pPr>
            <a:r>
              <a:t>эту информацию ?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Rectangle 22"/>
          <p:cNvSpPr/>
          <p:nvPr/>
        </p:nvSpPr>
        <p:spPr>
          <a:xfrm>
            <a:off x="5034101" y="-318447"/>
            <a:ext cx="7488175" cy="184762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8" name="Rectangle 22"/>
          <p:cNvSpPr/>
          <p:nvPr/>
        </p:nvSpPr>
        <p:spPr>
          <a:xfrm>
            <a:off x="-948019" y="-453491"/>
            <a:ext cx="14088038" cy="1587953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9" name="TextBox 6"/>
          <p:cNvSpPr txBox="1"/>
          <p:nvPr/>
        </p:nvSpPr>
        <p:spPr>
          <a:xfrm>
            <a:off x="1842216" y="286596"/>
            <a:ext cx="6019103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500" cap="all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t>ОСНОВА маркетинга  </a:t>
            </a:r>
          </a:p>
        </p:txBody>
      </p:sp>
      <p:grpSp>
        <p:nvGrpSpPr>
          <p:cNvPr id="367" name="Сгруппировать"/>
          <p:cNvGrpSpPr/>
          <p:nvPr/>
        </p:nvGrpSpPr>
        <p:grpSpPr>
          <a:xfrm>
            <a:off x="7177924" y="2333205"/>
            <a:ext cx="4100381" cy="4100381"/>
            <a:chOff x="0" y="0"/>
            <a:chExt cx="4100380" cy="4100380"/>
          </a:xfrm>
        </p:grpSpPr>
        <p:sp>
          <p:nvSpPr>
            <p:cNvPr id="360" name="Кружок"/>
            <p:cNvSpPr/>
            <p:nvPr/>
          </p:nvSpPr>
          <p:spPr>
            <a:xfrm>
              <a:off x="0" y="0"/>
              <a:ext cx="4100381" cy="4100381"/>
            </a:xfrm>
            <a:prstGeom prst="ellipse">
              <a:avLst/>
            </a:prstGeom>
            <a:solidFill>
              <a:srgbClr val="FFFFFF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61" name="Кружок"/>
            <p:cNvSpPr/>
            <p:nvPr/>
          </p:nvSpPr>
          <p:spPr>
            <a:xfrm>
              <a:off x="589411" y="589411"/>
              <a:ext cx="2921559" cy="2921559"/>
            </a:xfrm>
            <a:prstGeom prst="ellipse">
              <a:avLst/>
            </a:prstGeom>
            <a:solidFill>
              <a:srgbClr val="FFFFFF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A62A22"/>
                  </a:solidFill>
                </a:defRPr>
              </a:pPr>
              <a:endParaRPr/>
            </a:p>
          </p:txBody>
        </p:sp>
        <p:sp>
          <p:nvSpPr>
            <p:cNvPr id="362" name="Кружок"/>
            <p:cNvSpPr/>
            <p:nvPr/>
          </p:nvSpPr>
          <p:spPr>
            <a:xfrm>
              <a:off x="1233875" y="1233875"/>
              <a:ext cx="1632631" cy="1632631"/>
            </a:xfrm>
            <a:prstGeom prst="ellipse">
              <a:avLst/>
            </a:prstGeom>
            <a:solidFill>
              <a:srgbClr val="FFFFFF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63" name="ЗАЧЕМ?"/>
            <p:cNvSpPr txBox="1"/>
            <p:nvPr/>
          </p:nvSpPr>
          <p:spPr>
            <a:xfrm>
              <a:off x="1602420" y="1864770"/>
              <a:ext cx="1104495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ЗАЧЕМ?</a:t>
              </a:r>
            </a:p>
          </p:txBody>
        </p:sp>
        <p:sp>
          <p:nvSpPr>
            <p:cNvPr id="364" name="КАК?"/>
            <p:cNvSpPr txBox="1"/>
            <p:nvPr/>
          </p:nvSpPr>
          <p:spPr>
            <a:xfrm>
              <a:off x="1678994" y="761969"/>
              <a:ext cx="742392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КАК?</a:t>
              </a:r>
            </a:p>
          </p:txBody>
        </p:sp>
        <p:sp>
          <p:nvSpPr>
            <p:cNvPr id="365" name="ЧТО?"/>
            <p:cNvSpPr txBox="1"/>
            <p:nvPr/>
          </p:nvSpPr>
          <p:spPr>
            <a:xfrm>
              <a:off x="1680709" y="147592"/>
              <a:ext cx="738963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ЧТО?</a:t>
              </a:r>
            </a:p>
          </p:txBody>
        </p:sp>
        <p:sp>
          <p:nvSpPr>
            <p:cNvPr id="366" name="Линия"/>
            <p:cNvSpPr/>
            <p:nvPr/>
          </p:nvSpPr>
          <p:spPr>
            <a:xfrm flipV="1">
              <a:off x="1451010" y="228679"/>
              <a:ext cx="1" cy="1907943"/>
            </a:xfrm>
            <a:prstGeom prst="line">
              <a:avLst/>
            </a:prstGeom>
            <a:noFill/>
            <a:ln w="38100" cap="flat">
              <a:solidFill>
                <a:srgbClr val="A62A22"/>
              </a:solidFill>
              <a:prstDash val="solid"/>
              <a:miter lim="800000"/>
              <a:headEnd type="oval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68" name="Кружок"/>
          <p:cNvSpPr/>
          <p:nvPr/>
        </p:nvSpPr>
        <p:spPr>
          <a:xfrm>
            <a:off x="1110933" y="2333205"/>
            <a:ext cx="4100381" cy="4100381"/>
          </a:xfrm>
          <a:prstGeom prst="ellipse">
            <a:avLst/>
          </a:prstGeom>
          <a:solidFill>
            <a:srgbClr val="FFFFFF"/>
          </a:solidFill>
          <a:ln w="1016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69" name="Кружок"/>
          <p:cNvSpPr/>
          <p:nvPr/>
        </p:nvSpPr>
        <p:spPr>
          <a:xfrm>
            <a:off x="1700344" y="2922616"/>
            <a:ext cx="2921559" cy="2921559"/>
          </a:xfrm>
          <a:prstGeom prst="ellipse">
            <a:avLst/>
          </a:prstGeom>
          <a:solidFill>
            <a:srgbClr val="FFFFFF"/>
          </a:solidFill>
          <a:ln w="1016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A62A22"/>
                </a:solidFill>
              </a:defRPr>
            </a:pPr>
            <a:endParaRPr/>
          </a:p>
        </p:txBody>
      </p:sp>
      <p:sp>
        <p:nvSpPr>
          <p:cNvPr id="370" name="Кружок"/>
          <p:cNvSpPr/>
          <p:nvPr/>
        </p:nvSpPr>
        <p:spPr>
          <a:xfrm>
            <a:off x="2344809" y="3567081"/>
            <a:ext cx="1632630" cy="1632630"/>
          </a:xfrm>
          <a:prstGeom prst="ellipse">
            <a:avLst/>
          </a:prstGeom>
          <a:solidFill>
            <a:srgbClr val="FFFFFF"/>
          </a:solidFill>
          <a:ln w="1016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71" name="ЗАЧЕМ?"/>
          <p:cNvSpPr txBox="1"/>
          <p:nvPr/>
        </p:nvSpPr>
        <p:spPr>
          <a:xfrm>
            <a:off x="2713354" y="4197975"/>
            <a:ext cx="110449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cap="all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ЗАЧЕМ?</a:t>
            </a:r>
          </a:p>
        </p:txBody>
      </p:sp>
      <p:sp>
        <p:nvSpPr>
          <p:cNvPr id="372" name="КАК?"/>
          <p:cNvSpPr txBox="1"/>
          <p:nvPr/>
        </p:nvSpPr>
        <p:spPr>
          <a:xfrm>
            <a:off x="2789927" y="3095175"/>
            <a:ext cx="74239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cap="all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КАК?</a:t>
            </a:r>
          </a:p>
        </p:txBody>
      </p:sp>
      <p:sp>
        <p:nvSpPr>
          <p:cNvPr id="373" name="ЧТО?"/>
          <p:cNvSpPr txBox="1"/>
          <p:nvPr/>
        </p:nvSpPr>
        <p:spPr>
          <a:xfrm>
            <a:off x="2791642" y="2480798"/>
            <a:ext cx="738963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cap="all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ЧТО?</a:t>
            </a:r>
          </a:p>
        </p:txBody>
      </p:sp>
      <p:sp>
        <p:nvSpPr>
          <p:cNvPr id="374" name="Линия"/>
          <p:cNvSpPr/>
          <p:nvPr/>
        </p:nvSpPr>
        <p:spPr>
          <a:xfrm flipV="1">
            <a:off x="2561944" y="2619035"/>
            <a:ext cx="1" cy="1907942"/>
          </a:xfrm>
          <a:prstGeom prst="line">
            <a:avLst/>
          </a:prstGeom>
          <a:ln w="38100">
            <a:solidFill>
              <a:srgbClr val="000000"/>
            </a:solidFill>
            <a:miter/>
            <a:headEnd type="triangle"/>
            <a:tailEnd type="oval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377" name="Сгруппировать"/>
          <p:cNvGrpSpPr/>
          <p:nvPr/>
        </p:nvGrpSpPr>
        <p:grpSpPr>
          <a:xfrm>
            <a:off x="1114296" y="2245881"/>
            <a:ext cx="4149910" cy="4244475"/>
            <a:chOff x="0" y="0"/>
            <a:chExt cx="4149909" cy="4244473"/>
          </a:xfrm>
        </p:grpSpPr>
        <p:sp>
          <p:nvSpPr>
            <p:cNvPr id="375" name="Линия"/>
            <p:cNvSpPr/>
            <p:nvPr/>
          </p:nvSpPr>
          <p:spPr>
            <a:xfrm flipV="1">
              <a:off x="152699" y="0"/>
              <a:ext cx="3997211" cy="3997210"/>
            </a:xfrm>
            <a:prstGeom prst="line">
              <a:avLst/>
            </a:prstGeom>
            <a:noFill/>
            <a:ln w="25400" cap="flat">
              <a:solidFill>
                <a:srgbClr val="A62A2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6" name="Линия"/>
            <p:cNvSpPr/>
            <p:nvPr/>
          </p:nvSpPr>
          <p:spPr>
            <a:xfrm flipH="1" flipV="1">
              <a:off x="-1" y="150819"/>
              <a:ext cx="4093656" cy="4093655"/>
            </a:xfrm>
            <a:prstGeom prst="line">
              <a:avLst/>
            </a:prstGeom>
            <a:noFill/>
            <a:ln w="25400" cap="flat">
              <a:solidFill>
                <a:srgbClr val="A62A2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78" name="смыслов"/>
          <p:cNvSpPr txBox="1"/>
          <p:nvPr/>
        </p:nvSpPr>
        <p:spPr>
          <a:xfrm>
            <a:off x="7869881" y="286596"/>
            <a:ext cx="2716468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500" cap="all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t>смыслов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" grpId="3" animBg="1" advAuto="0"/>
      <p:bldP spid="377" grpId="2" animBg="1" advAuto="0"/>
      <p:bldP spid="378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давайте вместе…"/>
          <p:cNvSpPr txBox="1"/>
          <p:nvPr/>
        </p:nvSpPr>
        <p:spPr>
          <a:xfrm>
            <a:off x="2364124" y="2414270"/>
            <a:ext cx="7463753" cy="2029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457200">
              <a:defRPr sz="7100" spc="-284">
                <a:solidFill>
                  <a:srgbClr val="A62A22"/>
                </a:solidFill>
                <a:latin typeface="Code Pro Bold"/>
                <a:ea typeface="Code Pro Bold"/>
                <a:cs typeface="Code Pro Bold"/>
                <a:sym typeface="Code Pro Bold"/>
              </a:defRPr>
            </a:pPr>
            <a:r>
              <a:t>давайте вместе </a:t>
            </a:r>
          </a:p>
          <a:p>
            <a:pPr algn="ctr" defTabSz="457200">
              <a:defRPr sz="7100" spc="-284">
                <a:solidFill>
                  <a:srgbClr val="A62A22"/>
                </a:solidFill>
                <a:latin typeface="Code Pro Bold"/>
                <a:ea typeface="Code Pro Bold"/>
                <a:cs typeface="Code Pro Bold"/>
                <a:sym typeface="Code Pro Bold"/>
              </a:defRPr>
            </a:pPr>
            <a:r>
              <a:t>подумаем 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МЕЖДУ «ЗНАТЬ» И «ПОНИМАТЬ»…"/>
          <p:cNvSpPr txBox="1"/>
          <p:nvPr/>
        </p:nvSpPr>
        <p:spPr>
          <a:xfrm>
            <a:off x="258251" y="2275922"/>
            <a:ext cx="11839922" cy="317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355600">
              <a:defRPr sz="40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МЕЖДУ «ЗНАТЬ» И «ПОНИМАТЬ»</a:t>
            </a:r>
          </a:p>
          <a:p>
            <a:pPr algn="ctr" defTabSz="355600">
              <a:defRPr sz="40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БОЛЬШАЯ РАЗНИЦА.</a:t>
            </a:r>
          </a:p>
          <a:p>
            <a:pPr algn="ctr" defTabSz="355600">
              <a:defRPr sz="4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МЕЖДУ «ЗНАТЬ» И «ПРИМЕНЯТЬ»</a:t>
            </a:r>
          </a:p>
          <a:p>
            <a:pPr algn="ctr" defTabSz="355600">
              <a:defRPr sz="40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ЦЕЛАЯ ПРОПАСТЬ.</a:t>
            </a:r>
          </a:p>
        </p:txBody>
      </p:sp>
      <p:sp>
        <p:nvSpPr>
          <p:cNvPr id="383" name="Rectangle 21"/>
          <p:cNvSpPr/>
          <p:nvPr/>
        </p:nvSpPr>
        <p:spPr>
          <a:xfrm>
            <a:off x="1114412" y="1600137"/>
            <a:ext cx="10127599" cy="3947346"/>
          </a:xfrm>
          <a:prstGeom prst="rect">
            <a:avLst/>
          </a:prstGeom>
          <a:ln w="28575">
            <a:solidFill>
              <a:srgbClr val="0D0D0D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4" name="Rectangle 21"/>
          <p:cNvSpPr/>
          <p:nvPr/>
        </p:nvSpPr>
        <p:spPr>
          <a:xfrm>
            <a:off x="883186" y="1795403"/>
            <a:ext cx="10590051" cy="3947346"/>
          </a:xfrm>
          <a:prstGeom prst="rect">
            <a:avLst/>
          </a:prstGeom>
          <a:ln w="28575">
            <a:solidFill>
              <a:srgbClr val="A62A22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Picture 1" descr="Picture 1"/>
          <p:cNvPicPr>
            <a:picLocks noChangeAspect="1"/>
          </p:cNvPicPr>
          <p:nvPr/>
        </p:nvPicPr>
        <p:blipFill>
          <a:blip r:embed="rId2">
            <a:alphaModFix amt="21980"/>
          </a:blip>
          <a:stretch>
            <a:fillRect/>
          </a:stretch>
        </p:blipFill>
        <p:spPr>
          <a:xfrm>
            <a:off x="7432117" y="-536675"/>
            <a:ext cx="4531094" cy="7931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Picture Placeholder 2" descr="Picture Placeholder 2"/>
          <p:cNvPicPr>
            <a:picLocks noChangeAspect="1"/>
          </p:cNvPicPr>
          <p:nvPr/>
        </p:nvPicPr>
        <p:blipFill>
          <a:blip r:embed="rId3">
            <a:alphaModFix amt="21980"/>
          </a:blip>
          <a:srcRect l="1740" t="3860" r="2325" b="16005"/>
          <a:stretch>
            <a:fillRect/>
          </a:stretch>
        </p:blipFill>
        <p:spPr>
          <a:xfrm rot="16200000">
            <a:off x="7175184" y="1938787"/>
            <a:ext cx="5169695" cy="2878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88" name="Rectangle 5"/>
          <p:cNvSpPr/>
          <p:nvPr/>
        </p:nvSpPr>
        <p:spPr>
          <a:xfrm>
            <a:off x="-35364" y="2354833"/>
            <a:ext cx="4601231" cy="3287486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89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57" y="1218660"/>
            <a:ext cx="3217593" cy="5632163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Rectangle 6"/>
          <p:cNvSpPr/>
          <p:nvPr/>
        </p:nvSpPr>
        <p:spPr>
          <a:xfrm>
            <a:off x="4765264" y="5317658"/>
            <a:ext cx="812801" cy="8128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1" name="Rectangle 9"/>
          <p:cNvSpPr/>
          <p:nvPr/>
        </p:nvSpPr>
        <p:spPr>
          <a:xfrm>
            <a:off x="4765264" y="2857456"/>
            <a:ext cx="812801" cy="8128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2" name="Rectangle 12"/>
          <p:cNvSpPr/>
          <p:nvPr/>
        </p:nvSpPr>
        <p:spPr>
          <a:xfrm>
            <a:off x="4765264" y="4091695"/>
            <a:ext cx="812801" cy="8128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3" name="Straight Connector 21"/>
          <p:cNvSpPr/>
          <p:nvPr/>
        </p:nvSpPr>
        <p:spPr>
          <a:xfrm>
            <a:off x="6314857" y="651328"/>
            <a:ext cx="5494614" cy="1"/>
          </a:xfrm>
          <a:prstGeom prst="line">
            <a:avLst/>
          </a:prstGeom>
          <a:ln w="28575">
            <a:solidFill>
              <a:srgbClr val="26262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4" name="Straight Connector 22"/>
          <p:cNvSpPr/>
          <p:nvPr/>
        </p:nvSpPr>
        <p:spPr>
          <a:xfrm>
            <a:off x="391885" y="6491515"/>
            <a:ext cx="11408231" cy="1"/>
          </a:xfrm>
          <a:prstGeom prst="line">
            <a:avLst/>
          </a:prstGeom>
          <a:ln w="28575">
            <a:solidFill>
              <a:srgbClr val="26262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5" name="Straight Connector 23"/>
          <p:cNvSpPr/>
          <p:nvPr/>
        </p:nvSpPr>
        <p:spPr>
          <a:xfrm flipH="1">
            <a:off x="11800115" y="645584"/>
            <a:ext cx="1" cy="5860447"/>
          </a:xfrm>
          <a:prstGeom prst="line">
            <a:avLst/>
          </a:prstGeom>
          <a:ln w="28575">
            <a:solidFill>
              <a:srgbClr val="26262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96" name="Picture Placeholder 2" descr="Picture Placeholder 2"/>
          <p:cNvPicPr>
            <a:picLocks noGrp="1" noChangeAspect="1"/>
          </p:cNvPicPr>
          <p:nvPr>
            <p:ph type="pic" idx="21"/>
          </p:nvPr>
        </p:nvPicPr>
        <p:blipFill>
          <a:blip r:embed="rId4"/>
          <a:srcRect l="3967" t="3364" r="3967" b="7672"/>
          <a:stretch>
            <a:fillRect/>
          </a:stretch>
        </p:blipFill>
        <p:spPr>
          <a:xfrm>
            <a:off x="1243298" y="2163029"/>
            <a:ext cx="2043954" cy="3671047"/>
          </a:xfrm>
          <a:prstGeom prst="rect">
            <a:avLst/>
          </a:prstGeom>
        </p:spPr>
      </p:pic>
      <p:sp>
        <p:nvSpPr>
          <p:cNvPr id="397" name="TextBox 19"/>
          <p:cNvSpPr txBox="1"/>
          <p:nvPr/>
        </p:nvSpPr>
        <p:spPr>
          <a:xfrm>
            <a:off x="318741" y="255348"/>
            <a:ext cx="5689347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500" cap="all"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t>мы на связи</a:t>
            </a:r>
          </a:p>
        </p:txBody>
      </p:sp>
      <p:sp>
        <p:nvSpPr>
          <p:cNvPr id="398" name="Rectangle 9"/>
          <p:cNvSpPr/>
          <p:nvPr/>
        </p:nvSpPr>
        <p:spPr>
          <a:xfrm>
            <a:off x="5760867" y="2857456"/>
            <a:ext cx="4861224" cy="812801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9" name="Rectangle 9"/>
          <p:cNvSpPr/>
          <p:nvPr/>
        </p:nvSpPr>
        <p:spPr>
          <a:xfrm>
            <a:off x="5760867" y="4091695"/>
            <a:ext cx="4861224" cy="812801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0" name="Rectangle 9"/>
          <p:cNvSpPr/>
          <p:nvPr/>
        </p:nvSpPr>
        <p:spPr>
          <a:xfrm>
            <a:off x="5761830" y="5323501"/>
            <a:ext cx="4861224" cy="812801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1" name="Shape 3903"/>
          <p:cNvSpPr/>
          <p:nvPr/>
        </p:nvSpPr>
        <p:spPr>
          <a:xfrm>
            <a:off x="4882981" y="4235374"/>
            <a:ext cx="577366" cy="5773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13745"/>
                </a:moveTo>
                <a:cubicBezTo>
                  <a:pt x="14727" y="14287"/>
                  <a:pt x="14287" y="14727"/>
                  <a:pt x="13745" y="14727"/>
                </a:cubicBezTo>
                <a:lnTo>
                  <a:pt x="7855" y="14727"/>
                </a:lnTo>
                <a:cubicBezTo>
                  <a:pt x="7313" y="14727"/>
                  <a:pt x="6873" y="14287"/>
                  <a:pt x="6873" y="13745"/>
                </a:cubicBezTo>
                <a:lnTo>
                  <a:pt x="6873" y="10309"/>
                </a:lnTo>
                <a:lnTo>
                  <a:pt x="7904" y="10309"/>
                </a:lnTo>
                <a:cubicBezTo>
                  <a:pt x="7877" y="10470"/>
                  <a:pt x="7855" y="10632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6" y="13745"/>
                  <a:pt x="13745" y="12427"/>
                  <a:pt x="13745" y="10800"/>
                </a:cubicBezTo>
                <a:cubicBezTo>
                  <a:pt x="13745" y="10632"/>
                  <a:pt x="13723" y="10470"/>
                  <a:pt x="13696" y="10309"/>
                </a:cubicBezTo>
                <a:lnTo>
                  <a:pt x="14727" y="10309"/>
                </a:lnTo>
                <a:cubicBezTo>
                  <a:pt x="14727" y="10309"/>
                  <a:pt x="14727" y="13745"/>
                  <a:pt x="14727" y="13745"/>
                </a:cubicBezTo>
                <a:close/>
                <a:moveTo>
                  <a:pt x="10800" y="8836"/>
                </a:move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moveTo>
                  <a:pt x="12764" y="7364"/>
                </a:moveTo>
                <a:lnTo>
                  <a:pt x="14236" y="7364"/>
                </a:lnTo>
                <a:lnTo>
                  <a:pt x="14236" y="8836"/>
                </a:lnTo>
                <a:lnTo>
                  <a:pt x="12764" y="8836"/>
                </a:lnTo>
                <a:cubicBezTo>
                  <a:pt x="12764" y="8836"/>
                  <a:pt x="12764" y="7364"/>
                  <a:pt x="12764" y="7364"/>
                </a:cubicBezTo>
                <a:close/>
                <a:moveTo>
                  <a:pt x="13745" y="5891"/>
                </a:moveTo>
                <a:lnTo>
                  <a:pt x="7855" y="5891"/>
                </a:lnTo>
                <a:cubicBezTo>
                  <a:pt x="6770" y="5891"/>
                  <a:pt x="5891" y="6770"/>
                  <a:pt x="5891" y="7855"/>
                </a:cubicBezTo>
                <a:lnTo>
                  <a:pt x="5891" y="13745"/>
                </a:lnTo>
                <a:cubicBezTo>
                  <a:pt x="5891" y="14830"/>
                  <a:pt x="6770" y="15709"/>
                  <a:pt x="7855" y="15709"/>
                </a:cubicBezTo>
                <a:lnTo>
                  <a:pt x="13745" y="15709"/>
                </a:lnTo>
                <a:cubicBezTo>
                  <a:pt x="14830" y="15709"/>
                  <a:pt x="15709" y="14830"/>
                  <a:pt x="15709" y="13745"/>
                </a:cubicBezTo>
                <a:lnTo>
                  <a:pt x="15709" y="7855"/>
                </a:lnTo>
                <a:cubicBezTo>
                  <a:pt x="15709" y="6770"/>
                  <a:pt x="14830" y="5891"/>
                  <a:pt x="13745" y="5891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1371600">
              <a:defRPr sz="4000"/>
            </a:pPr>
            <a:endParaRPr/>
          </a:p>
        </p:txBody>
      </p:sp>
      <p:sp>
        <p:nvSpPr>
          <p:cNvPr id="402" name="Shape 3891"/>
          <p:cNvSpPr/>
          <p:nvPr/>
        </p:nvSpPr>
        <p:spPr>
          <a:xfrm>
            <a:off x="4910499" y="3002691"/>
            <a:ext cx="522330" cy="5223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429" y="14128"/>
                </a:moveTo>
                <a:cubicBezTo>
                  <a:pt x="17041" y="13430"/>
                  <a:pt x="15777" y="12523"/>
                  <a:pt x="14684" y="11440"/>
                </a:cubicBezTo>
                <a:cubicBezTo>
                  <a:pt x="15214" y="10618"/>
                  <a:pt x="15664" y="9739"/>
                  <a:pt x="16034" y="8820"/>
                </a:cubicBezTo>
                <a:cubicBezTo>
                  <a:pt x="16089" y="8826"/>
                  <a:pt x="16143" y="8836"/>
                  <a:pt x="16200" y="8836"/>
                </a:cubicBezTo>
                <a:cubicBezTo>
                  <a:pt x="17013" y="8836"/>
                  <a:pt x="17673" y="8178"/>
                  <a:pt x="17673" y="7364"/>
                </a:cubicBezTo>
                <a:cubicBezTo>
                  <a:pt x="17673" y="6787"/>
                  <a:pt x="17339" y="6295"/>
                  <a:pt x="16856" y="6052"/>
                </a:cubicBezTo>
                <a:cubicBezTo>
                  <a:pt x="17033" y="5170"/>
                  <a:pt x="17144" y="4264"/>
                  <a:pt x="17167" y="3336"/>
                </a:cubicBezTo>
                <a:cubicBezTo>
                  <a:pt x="19277" y="5136"/>
                  <a:pt x="20618" y="7809"/>
                  <a:pt x="20618" y="10800"/>
                </a:cubicBezTo>
                <a:cubicBezTo>
                  <a:pt x="20618" y="11764"/>
                  <a:pt x="20469" y="12690"/>
                  <a:pt x="20209" y="13568"/>
                </a:cubicBezTo>
                <a:cubicBezTo>
                  <a:pt x="19628" y="13783"/>
                  <a:pt x="19034" y="13971"/>
                  <a:pt x="18429" y="14128"/>
                </a:cubicBezTo>
                <a:moveTo>
                  <a:pt x="10800" y="20618"/>
                </a:moveTo>
                <a:cubicBezTo>
                  <a:pt x="8406" y="20618"/>
                  <a:pt x="6213" y="19759"/>
                  <a:pt x="4509" y="18335"/>
                </a:cubicBezTo>
                <a:cubicBezTo>
                  <a:pt x="6552" y="17934"/>
                  <a:pt x="8450" y="17135"/>
                  <a:pt x="10128" y="16031"/>
                </a:cubicBezTo>
                <a:cubicBezTo>
                  <a:pt x="10330" y="16136"/>
                  <a:pt x="10556" y="16200"/>
                  <a:pt x="10800" y="16200"/>
                </a:cubicBezTo>
                <a:cubicBezTo>
                  <a:pt x="11273" y="16200"/>
                  <a:pt x="11689" y="15974"/>
                  <a:pt x="11959" y="15627"/>
                </a:cubicBezTo>
                <a:cubicBezTo>
                  <a:pt x="12547" y="15680"/>
                  <a:pt x="13142" y="15709"/>
                  <a:pt x="13745" y="15709"/>
                </a:cubicBezTo>
                <a:cubicBezTo>
                  <a:pt x="15323" y="15709"/>
                  <a:pt x="16852" y="15508"/>
                  <a:pt x="18322" y="15156"/>
                </a:cubicBezTo>
                <a:cubicBezTo>
                  <a:pt x="18660" y="15317"/>
                  <a:pt x="18998" y="15480"/>
                  <a:pt x="19350" y="15618"/>
                </a:cubicBezTo>
                <a:cubicBezTo>
                  <a:pt x="17665" y="18601"/>
                  <a:pt x="14470" y="20618"/>
                  <a:pt x="10800" y="20618"/>
                </a:cubicBezTo>
                <a:moveTo>
                  <a:pt x="3539" y="17393"/>
                </a:moveTo>
                <a:cubicBezTo>
                  <a:pt x="3476" y="16840"/>
                  <a:pt x="3436" y="16280"/>
                  <a:pt x="3436" y="15709"/>
                </a:cubicBezTo>
                <a:cubicBezTo>
                  <a:pt x="3436" y="14764"/>
                  <a:pt x="3536" y="13842"/>
                  <a:pt x="3707" y="12946"/>
                </a:cubicBezTo>
                <a:cubicBezTo>
                  <a:pt x="5455" y="13988"/>
                  <a:pt x="7377" y="14767"/>
                  <a:pt x="9421" y="15227"/>
                </a:cubicBezTo>
                <a:cubicBezTo>
                  <a:pt x="9431" y="15254"/>
                  <a:pt x="9436" y="15282"/>
                  <a:pt x="9447" y="15308"/>
                </a:cubicBezTo>
                <a:cubicBezTo>
                  <a:pt x="7724" y="16421"/>
                  <a:pt x="5761" y="17193"/>
                  <a:pt x="3643" y="17507"/>
                </a:cubicBezTo>
                <a:cubicBezTo>
                  <a:pt x="3608" y="17469"/>
                  <a:pt x="3573" y="17430"/>
                  <a:pt x="3539" y="17393"/>
                </a:cubicBezTo>
                <a:moveTo>
                  <a:pt x="3075" y="11369"/>
                </a:moveTo>
                <a:cubicBezTo>
                  <a:pt x="2361" y="10869"/>
                  <a:pt x="1683" y="10322"/>
                  <a:pt x="1046" y="9729"/>
                </a:cubicBezTo>
                <a:cubicBezTo>
                  <a:pt x="1528" y="5299"/>
                  <a:pt x="4955" y="1762"/>
                  <a:pt x="9331" y="1104"/>
                </a:cubicBezTo>
                <a:cubicBezTo>
                  <a:pt x="9335" y="1629"/>
                  <a:pt x="9363" y="2148"/>
                  <a:pt x="9417" y="2660"/>
                </a:cubicBezTo>
                <a:cubicBezTo>
                  <a:pt x="8572" y="3227"/>
                  <a:pt x="7787" y="3879"/>
                  <a:pt x="7069" y="4597"/>
                </a:cubicBezTo>
                <a:cubicBezTo>
                  <a:pt x="6863" y="4486"/>
                  <a:pt x="6632" y="4418"/>
                  <a:pt x="6382" y="4418"/>
                </a:cubicBezTo>
                <a:cubicBezTo>
                  <a:pt x="5569" y="4418"/>
                  <a:pt x="4909" y="5078"/>
                  <a:pt x="4909" y="5891"/>
                </a:cubicBezTo>
                <a:cubicBezTo>
                  <a:pt x="4909" y="6236"/>
                  <a:pt x="5033" y="6549"/>
                  <a:pt x="5231" y="6800"/>
                </a:cubicBezTo>
                <a:cubicBezTo>
                  <a:pt x="4279" y="8179"/>
                  <a:pt x="3550" y="9719"/>
                  <a:pt x="3075" y="11369"/>
                </a:cubicBezTo>
                <a:moveTo>
                  <a:pt x="2466" y="15973"/>
                </a:moveTo>
                <a:cubicBezTo>
                  <a:pt x="1563" y="14521"/>
                  <a:pt x="1025" y="12821"/>
                  <a:pt x="989" y="10995"/>
                </a:cubicBezTo>
                <a:cubicBezTo>
                  <a:pt x="1570" y="11492"/>
                  <a:pt x="2180" y="11955"/>
                  <a:pt x="2817" y="12383"/>
                </a:cubicBezTo>
                <a:cubicBezTo>
                  <a:pt x="2585" y="13456"/>
                  <a:pt x="2455" y="14567"/>
                  <a:pt x="2455" y="15709"/>
                </a:cubicBezTo>
                <a:cubicBezTo>
                  <a:pt x="2455" y="15798"/>
                  <a:pt x="2464" y="15885"/>
                  <a:pt x="2466" y="15973"/>
                </a:cubicBezTo>
                <a:moveTo>
                  <a:pt x="13428" y="11540"/>
                </a:moveTo>
                <a:cubicBezTo>
                  <a:pt x="12907" y="12264"/>
                  <a:pt x="12315" y="12931"/>
                  <a:pt x="11674" y="13548"/>
                </a:cubicBezTo>
                <a:cubicBezTo>
                  <a:pt x="11429" y="13366"/>
                  <a:pt x="11129" y="13255"/>
                  <a:pt x="10800" y="13255"/>
                </a:cubicBezTo>
                <a:cubicBezTo>
                  <a:pt x="10166" y="13255"/>
                  <a:pt x="9631" y="13657"/>
                  <a:pt x="9423" y="14218"/>
                </a:cubicBezTo>
                <a:cubicBezTo>
                  <a:pt x="7455" y="13751"/>
                  <a:pt x="5607" y="12974"/>
                  <a:pt x="3936" y="11937"/>
                </a:cubicBezTo>
                <a:cubicBezTo>
                  <a:pt x="4379" y="10266"/>
                  <a:pt x="5100" y="8709"/>
                  <a:pt x="6060" y="7326"/>
                </a:cubicBezTo>
                <a:cubicBezTo>
                  <a:pt x="6164" y="7349"/>
                  <a:pt x="6271" y="7364"/>
                  <a:pt x="6382" y="7364"/>
                </a:cubicBezTo>
                <a:cubicBezTo>
                  <a:pt x="7195" y="7364"/>
                  <a:pt x="7855" y="6705"/>
                  <a:pt x="7855" y="5891"/>
                </a:cubicBezTo>
                <a:cubicBezTo>
                  <a:pt x="7855" y="5688"/>
                  <a:pt x="7813" y="5494"/>
                  <a:pt x="7739" y="5318"/>
                </a:cubicBezTo>
                <a:cubicBezTo>
                  <a:pt x="8307" y="4747"/>
                  <a:pt x="8920" y="4221"/>
                  <a:pt x="9575" y="3749"/>
                </a:cubicBezTo>
                <a:cubicBezTo>
                  <a:pt x="10104" y="6723"/>
                  <a:pt x="11479" y="9397"/>
                  <a:pt x="13428" y="11540"/>
                </a:cubicBezTo>
                <a:moveTo>
                  <a:pt x="10800" y="982"/>
                </a:moveTo>
                <a:cubicBezTo>
                  <a:pt x="11347" y="982"/>
                  <a:pt x="11881" y="1038"/>
                  <a:pt x="12403" y="1125"/>
                </a:cubicBezTo>
                <a:cubicBezTo>
                  <a:pt x="11696" y="1401"/>
                  <a:pt x="11005" y="1708"/>
                  <a:pt x="10354" y="2082"/>
                </a:cubicBezTo>
                <a:cubicBezTo>
                  <a:pt x="10328" y="1726"/>
                  <a:pt x="10311" y="1368"/>
                  <a:pt x="10310" y="1007"/>
                </a:cubicBezTo>
                <a:cubicBezTo>
                  <a:pt x="10474" y="999"/>
                  <a:pt x="10635" y="982"/>
                  <a:pt x="10800" y="982"/>
                </a:cubicBezTo>
                <a:moveTo>
                  <a:pt x="14120" y="12262"/>
                </a:moveTo>
                <a:cubicBezTo>
                  <a:pt x="14982" y="13097"/>
                  <a:pt x="15950" y="13819"/>
                  <a:pt x="16986" y="14440"/>
                </a:cubicBezTo>
                <a:cubicBezTo>
                  <a:pt x="15933" y="14626"/>
                  <a:pt x="14852" y="14727"/>
                  <a:pt x="13745" y="14727"/>
                </a:cubicBezTo>
                <a:cubicBezTo>
                  <a:pt x="13246" y="14727"/>
                  <a:pt x="12754" y="14702"/>
                  <a:pt x="12265" y="14664"/>
                </a:cubicBezTo>
                <a:cubicBezTo>
                  <a:pt x="12259" y="14569"/>
                  <a:pt x="12250" y="14475"/>
                  <a:pt x="12229" y="14386"/>
                </a:cubicBezTo>
                <a:cubicBezTo>
                  <a:pt x="12921" y="13737"/>
                  <a:pt x="13555" y="13027"/>
                  <a:pt x="14120" y="12262"/>
                </a:cubicBezTo>
                <a:moveTo>
                  <a:pt x="16188" y="2597"/>
                </a:moveTo>
                <a:cubicBezTo>
                  <a:pt x="16191" y="2713"/>
                  <a:pt x="16200" y="2828"/>
                  <a:pt x="16200" y="2945"/>
                </a:cubicBezTo>
                <a:cubicBezTo>
                  <a:pt x="16200" y="3967"/>
                  <a:pt x="16092" y="4962"/>
                  <a:pt x="15894" y="5924"/>
                </a:cubicBezTo>
                <a:cubicBezTo>
                  <a:pt x="15227" y="6065"/>
                  <a:pt x="14727" y="6656"/>
                  <a:pt x="14727" y="7364"/>
                </a:cubicBezTo>
                <a:cubicBezTo>
                  <a:pt x="14727" y="7765"/>
                  <a:pt x="14888" y="8128"/>
                  <a:pt x="15149" y="8393"/>
                </a:cubicBezTo>
                <a:cubicBezTo>
                  <a:pt x="14827" y="9199"/>
                  <a:pt x="14443" y="9974"/>
                  <a:pt x="13991" y="10701"/>
                </a:cubicBezTo>
                <a:cubicBezTo>
                  <a:pt x="12159" y="8620"/>
                  <a:pt x="10894" y="6025"/>
                  <a:pt x="10469" y="3152"/>
                </a:cubicBezTo>
                <a:cubicBezTo>
                  <a:pt x="11590" y="2463"/>
                  <a:pt x="12813" y="1934"/>
                  <a:pt x="14106" y="1565"/>
                </a:cubicBezTo>
                <a:cubicBezTo>
                  <a:pt x="14844" y="1829"/>
                  <a:pt x="15544" y="2174"/>
                  <a:pt x="16188" y="2597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1371600">
              <a:defRPr sz="4000"/>
            </a:pPr>
            <a:endParaRPr/>
          </a:p>
        </p:txBody>
      </p:sp>
      <p:sp>
        <p:nvSpPr>
          <p:cNvPr id="403" name="TextBox 23"/>
          <p:cNvSpPr txBox="1"/>
          <p:nvPr/>
        </p:nvSpPr>
        <p:spPr>
          <a:xfrm>
            <a:off x="6026444" y="3021286"/>
            <a:ext cx="2798268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spc="6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</a:lstStyle>
          <a:p>
            <a:r>
              <a:t>МАЙ2010.рф</a:t>
            </a:r>
          </a:p>
        </p:txBody>
      </p:sp>
      <p:sp>
        <p:nvSpPr>
          <p:cNvPr id="404" name="TextBox 23"/>
          <p:cNvSpPr txBox="1"/>
          <p:nvPr/>
        </p:nvSpPr>
        <p:spPr>
          <a:xfrm>
            <a:off x="6026444" y="4243386"/>
            <a:ext cx="2134413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spc="6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</a:lstStyle>
          <a:p>
            <a:r>
              <a:t>@gc_may</a:t>
            </a:r>
          </a:p>
        </p:txBody>
      </p:sp>
      <p:sp>
        <p:nvSpPr>
          <p:cNvPr id="405" name="businesskvartirnik">
            <a:hlinkClick r:id="rId5"/>
          </p:cNvPr>
          <p:cNvSpPr txBox="1"/>
          <p:nvPr/>
        </p:nvSpPr>
        <p:spPr>
          <a:xfrm>
            <a:off x="5993354" y="5471169"/>
            <a:ext cx="2795525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</a:lstStyle>
          <a:p>
            <a:r>
              <a:t>businesskvartirnik</a:t>
            </a:r>
          </a:p>
        </p:txBody>
      </p:sp>
      <p:sp>
        <p:nvSpPr>
          <p:cNvPr id="406" name="Rectangle 9"/>
          <p:cNvSpPr/>
          <p:nvPr/>
        </p:nvSpPr>
        <p:spPr>
          <a:xfrm>
            <a:off x="4747242" y="1702608"/>
            <a:ext cx="812801" cy="8128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7" name="Rectangle 9"/>
          <p:cNvSpPr/>
          <p:nvPr/>
        </p:nvSpPr>
        <p:spPr>
          <a:xfrm>
            <a:off x="5742845" y="1702608"/>
            <a:ext cx="4861224" cy="812801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8" name="TextBox 23"/>
          <p:cNvSpPr txBox="1"/>
          <p:nvPr/>
        </p:nvSpPr>
        <p:spPr>
          <a:xfrm>
            <a:off x="6008422" y="1866438"/>
            <a:ext cx="3684017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spc="6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</a:lstStyle>
          <a:p>
            <a:r>
              <a:t>8-928-296-25-02</a:t>
            </a:r>
          </a:p>
        </p:txBody>
      </p:sp>
      <p:sp>
        <p:nvSpPr>
          <p:cNvPr id="409" name="Телефон"/>
          <p:cNvSpPr/>
          <p:nvPr/>
        </p:nvSpPr>
        <p:spPr>
          <a:xfrm>
            <a:off x="4977122" y="1875778"/>
            <a:ext cx="378441" cy="378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9" h="21372" extrusionOk="0">
                <a:moveTo>
                  <a:pt x="4456" y="0"/>
                </a:moveTo>
                <a:cubicBezTo>
                  <a:pt x="4319" y="3"/>
                  <a:pt x="4182" y="47"/>
                  <a:pt x="4065" y="134"/>
                </a:cubicBezTo>
                <a:lnTo>
                  <a:pt x="2615" y="1212"/>
                </a:lnTo>
                <a:lnTo>
                  <a:pt x="6378" y="6378"/>
                </a:lnTo>
                <a:lnTo>
                  <a:pt x="7829" y="5299"/>
                </a:lnTo>
                <a:cubicBezTo>
                  <a:pt x="8140" y="5067"/>
                  <a:pt x="8206" y="4624"/>
                  <a:pt x="7975" y="4311"/>
                </a:cubicBezTo>
                <a:lnTo>
                  <a:pt x="5072" y="311"/>
                </a:lnTo>
                <a:cubicBezTo>
                  <a:pt x="4920" y="104"/>
                  <a:pt x="4686" y="-4"/>
                  <a:pt x="4456" y="0"/>
                </a:cubicBezTo>
                <a:close/>
                <a:moveTo>
                  <a:pt x="2209" y="1514"/>
                </a:moveTo>
                <a:cubicBezTo>
                  <a:pt x="2209" y="1514"/>
                  <a:pt x="-223" y="3454"/>
                  <a:pt x="16" y="7120"/>
                </a:cubicBezTo>
                <a:cubicBezTo>
                  <a:pt x="16" y="7120"/>
                  <a:pt x="1473" y="11065"/>
                  <a:pt x="5867" y="15478"/>
                </a:cubicBezTo>
                <a:cubicBezTo>
                  <a:pt x="10261" y="19891"/>
                  <a:pt x="14189" y="21356"/>
                  <a:pt x="14189" y="21356"/>
                </a:cubicBezTo>
                <a:cubicBezTo>
                  <a:pt x="17838" y="21596"/>
                  <a:pt x="19772" y="19154"/>
                  <a:pt x="19772" y="19154"/>
                </a:cubicBezTo>
                <a:lnTo>
                  <a:pt x="14628" y="15374"/>
                </a:lnTo>
                <a:cubicBezTo>
                  <a:pt x="13735" y="16397"/>
                  <a:pt x="12393" y="16575"/>
                  <a:pt x="11402" y="15580"/>
                </a:cubicBezTo>
                <a:lnTo>
                  <a:pt x="5767" y="9920"/>
                </a:lnTo>
                <a:cubicBezTo>
                  <a:pt x="4776" y="8925"/>
                  <a:pt x="4954" y="7577"/>
                  <a:pt x="5972" y="6680"/>
                </a:cubicBezTo>
                <a:lnTo>
                  <a:pt x="2209" y="1514"/>
                </a:lnTo>
                <a:close/>
                <a:moveTo>
                  <a:pt x="16463" y="13230"/>
                </a:moveTo>
                <a:cubicBezTo>
                  <a:pt x="16285" y="13257"/>
                  <a:pt x="16117" y="13351"/>
                  <a:pt x="16002" y="13508"/>
                </a:cubicBezTo>
                <a:lnTo>
                  <a:pt x="14929" y="14965"/>
                </a:lnTo>
                <a:lnTo>
                  <a:pt x="20071" y="18746"/>
                </a:lnTo>
                <a:lnTo>
                  <a:pt x="21146" y="17289"/>
                </a:lnTo>
                <a:cubicBezTo>
                  <a:pt x="21377" y="16976"/>
                  <a:pt x="21297" y="16523"/>
                  <a:pt x="20968" y="16278"/>
                </a:cubicBezTo>
                <a:lnTo>
                  <a:pt x="16985" y="13361"/>
                </a:lnTo>
                <a:cubicBezTo>
                  <a:pt x="16829" y="13245"/>
                  <a:pt x="16641" y="13204"/>
                  <a:pt x="16463" y="1323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10" name="Rectangle 6"/>
          <p:cNvSpPr/>
          <p:nvPr/>
        </p:nvSpPr>
        <p:spPr>
          <a:xfrm>
            <a:off x="4765264" y="5317658"/>
            <a:ext cx="812801" cy="8128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11" name="png-clipart-computer-icons-scalable-graphics-blue-youtube-icon-ico-computer-icons-telegram.png" descr="png-clipart-computer-icons-scalable-graphics-blue-youtube-icon-ico-computer-icons-telegram.png"/>
          <p:cNvPicPr>
            <a:picLocks noChangeAspect="1"/>
          </p:cNvPicPr>
          <p:nvPr/>
        </p:nvPicPr>
        <p:blipFill>
          <a:blip r:embed="rId6"/>
          <a:srcRect l="17868" t="18865" r="17868" b="18865"/>
          <a:stretch>
            <a:fillRect/>
          </a:stretch>
        </p:blipFill>
        <p:spPr>
          <a:xfrm>
            <a:off x="4898901" y="5458945"/>
            <a:ext cx="539048" cy="522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photo_2022-04-08 12.24.49.jpeg" descr="photo_2022-04-08 12.24.49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4969" y="3111643"/>
            <a:ext cx="1662969" cy="16629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5ded53183a22616ee70c96ae.png" descr="5ded53183a22616ee70c96a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1171" y="4128970"/>
            <a:ext cx="761494" cy="7608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Rectangle 22"/>
          <p:cNvSpPr/>
          <p:nvPr/>
        </p:nvSpPr>
        <p:spPr>
          <a:xfrm>
            <a:off x="10079162" y="5724516"/>
            <a:ext cx="926589" cy="1229410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7" name="Rectangle 22"/>
          <p:cNvSpPr/>
          <p:nvPr/>
        </p:nvSpPr>
        <p:spPr>
          <a:xfrm>
            <a:off x="2279700" y="2970187"/>
            <a:ext cx="7267763" cy="713741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8" name="Rectangle 22"/>
          <p:cNvSpPr/>
          <p:nvPr/>
        </p:nvSpPr>
        <p:spPr>
          <a:xfrm>
            <a:off x="5792649" y="389730"/>
            <a:ext cx="7053817" cy="71374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9" name="Rectangle 22"/>
          <p:cNvSpPr/>
          <p:nvPr/>
        </p:nvSpPr>
        <p:spPr>
          <a:xfrm>
            <a:off x="3779730" y="3135287"/>
            <a:ext cx="7053817" cy="383346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6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/>
          </a:p>
        </p:txBody>
      </p:sp>
      <p:sp>
        <p:nvSpPr>
          <p:cNvPr id="290" name="Rectangle 22"/>
          <p:cNvSpPr/>
          <p:nvPr/>
        </p:nvSpPr>
        <p:spPr>
          <a:xfrm>
            <a:off x="5552151" y="207601"/>
            <a:ext cx="7053816" cy="713741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1" name="ДАВАЙТЕ ЗНАКОМИТСЯ, Я"/>
          <p:cNvSpPr txBox="1"/>
          <p:nvPr/>
        </p:nvSpPr>
        <p:spPr>
          <a:xfrm>
            <a:off x="6120270" y="347518"/>
            <a:ext cx="6044578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300" spc="57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ДАВАЙТЕ ЗНАКОМИТСЯ, Я </a:t>
            </a:r>
          </a:p>
        </p:txBody>
      </p:sp>
      <p:pic>
        <p:nvPicPr>
          <p:cNvPr id="292" name="Picture Placeholder 7" descr="Picture Placeholder 7"/>
          <p:cNvPicPr>
            <a:picLocks noChangeAspect="1"/>
          </p:cNvPicPr>
          <p:nvPr/>
        </p:nvPicPr>
        <p:blipFill>
          <a:blip r:embed="rId2"/>
          <a:srcRect l="22013" t="9863" r="11774" b="29399"/>
          <a:stretch>
            <a:fillRect/>
          </a:stretch>
        </p:blipFill>
        <p:spPr>
          <a:xfrm>
            <a:off x="-81152" y="-4763"/>
            <a:ext cx="4990482" cy="6867526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Управляющий партнер Группы Копаний «МАЙ»…"/>
          <p:cNvSpPr txBox="1"/>
          <p:nvPr/>
        </p:nvSpPr>
        <p:spPr>
          <a:xfrm>
            <a:off x="5076179" y="3406100"/>
            <a:ext cx="5506114" cy="306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Управляющий партнер Группы Копаний «МАЙ»</a:t>
            </a:r>
          </a:p>
          <a:p>
            <a:pPr>
              <a:defRPr sz="14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Член Правления НАОМ </a:t>
            </a:r>
          </a:p>
          <a:p>
            <a:pPr>
              <a:defRPr sz="14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/>
          </a:p>
          <a:p>
            <a:pPr>
              <a:defRPr sz="14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Автор курса переподготовки специалистов «Ивент Менеджмент» -  РАНХиГС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4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Руководитель направления "Бизнес Консалтинг ГК "МАЙ"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4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Автор методики понятного маркетинга "Паутина"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4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4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Спикер международных форумов GEF 2015 Санкт-Петербург , Ивент шоу ВЕДОМОСТИ 2018 Москва 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4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SEF 2016 - 2021 Ростов-на-Дону</a:t>
            </a:r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4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4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Модератор Стратегических сессий и Мастермайндов</a:t>
            </a:r>
          </a:p>
        </p:txBody>
      </p:sp>
      <p:sp>
        <p:nvSpPr>
          <p:cNvPr id="294" name="АРТЕМ Балтаджиев…"/>
          <p:cNvSpPr txBox="1"/>
          <p:nvPr/>
        </p:nvSpPr>
        <p:spPr>
          <a:xfrm>
            <a:off x="5618532" y="1152909"/>
            <a:ext cx="6426447" cy="197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pc="45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sz="2200" spc="550"/>
              <a:t>АРТЕМ Б</a:t>
            </a:r>
            <a:r>
              <a:rPr sz="2200" cap="all" spc="550"/>
              <a:t>алтаджиев</a:t>
            </a:r>
            <a:r>
              <a:rPr cap="all"/>
              <a:t>  </a:t>
            </a:r>
            <a:r>
              <a:t> </a:t>
            </a:r>
          </a:p>
          <a:p>
            <a:pPr algn="r">
              <a:defRPr sz="9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/>
          </a:p>
          <a:p>
            <a:pPr algn="r"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МАРКЕТОЛОГ СМЫСЛОВ</a:t>
            </a:r>
          </a:p>
          <a:p>
            <a:pPr algn="r"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ПОМОГАЮ ПРЕДПРИНИМАТЕЛЯМ ПОНЯТЬ </a:t>
            </a:r>
          </a:p>
          <a:p>
            <a:pPr algn="r"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И ДЕЛЕГИРОВАТЬ МАРКЕТИНГ</a:t>
            </a:r>
          </a:p>
          <a:p>
            <a:pPr algn="r"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Rectangle 21"/>
          <p:cNvSpPr/>
          <p:nvPr/>
        </p:nvSpPr>
        <p:spPr>
          <a:xfrm>
            <a:off x="1114412" y="1600137"/>
            <a:ext cx="10127599" cy="3947346"/>
          </a:xfrm>
          <a:prstGeom prst="rect">
            <a:avLst/>
          </a:prstGeom>
          <a:ln w="28575">
            <a:solidFill>
              <a:srgbClr val="0D0D0D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7" name="Rectangle 21"/>
          <p:cNvSpPr/>
          <p:nvPr/>
        </p:nvSpPr>
        <p:spPr>
          <a:xfrm>
            <a:off x="883186" y="1795403"/>
            <a:ext cx="10590051" cy="3947346"/>
          </a:xfrm>
          <a:prstGeom prst="rect">
            <a:avLst/>
          </a:prstGeom>
          <a:ln w="28575">
            <a:solidFill>
              <a:srgbClr val="A62A22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8" name="СУЩЕСТВУЕТ ЛИ ПУТЬ К ЦЕЛИ КОРОЧЕ, ЧЕМ ПУТЬ ПО ПРЯМОЙ?"/>
          <p:cNvSpPr txBox="1"/>
          <p:nvPr/>
        </p:nvSpPr>
        <p:spPr>
          <a:xfrm>
            <a:off x="1336439" y="2459704"/>
            <a:ext cx="9519122" cy="2618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355600">
              <a:defRPr sz="41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СУЩЕСТВУЕТ ЛИ ПУТЬ К ЦЕЛИ КОРОЧЕ, ЧЕМ ПУТЬ ПО ПРЯМОЙ?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ДА"/>
          <p:cNvSpPr txBox="1"/>
          <p:nvPr/>
        </p:nvSpPr>
        <p:spPr>
          <a:xfrm>
            <a:off x="4939918" y="2332491"/>
            <a:ext cx="2312163" cy="171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457200">
              <a:defRPr sz="13000" spc="-520">
                <a:solidFill>
                  <a:srgbClr val="A62A22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ДА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Чемодан"/>
          <p:cNvSpPr/>
          <p:nvPr/>
        </p:nvSpPr>
        <p:spPr>
          <a:xfrm>
            <a:off x="-750038" y="1105502"/>
            <a:ext cx="4630673" cy="3665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684" y="0"/>
                </a:moveTo>
                <a:cubicBezTo>
                  <a:pt x="7960" y="0"/>
                  <a:pt x="7371" y="745"/>
                  <a:pt x="7371" y="1659"/>
                </a:cubicBezTo>
                <a:lnTo>
                  <a:pt x="7371" y="3364"/>
                </a:lnTo>
                <a:lnTo>
                  <a:pt x="5464" y="3364"/>
                </a:lnTo>
                <a:lnTo>
                  <a:pt x="5471" y="21600"/>
                </a:lnTo>
                <a:lnTo>
                  <a:pt x="16129" y="21600"/>
                </a:lnTo>
                <a:lnTo>
                  <a:pt x="16129" y="3364"/>
                </a:lnTo>
                <a:lnTo>
                  <a:pt x="14224" y="3364"/>
                </a:lnTo>
                <a:lnTo>
                  <a:pt x="14224" y="1659"/>
                </a:lnTo>
                <a:cubicBezTo>
                  <a:pt x="14224" y="745"/>
                  <a:pt x="13635" y="0"/>
                  <a:pt x="12911" y="0"/>
                </a:cubicBezTo>
                <a:lnTo>
                  <a:pt x="8684" y="0"/>
                </a:lnTo>
                <a:close/>
                <a:moveTo>
                  <a:pt x="8689" y="1618"/>
                </a:moveTo>
                <a:lnTo>
                  <a:pt x="12916" y="1618"/>
                </a:lnTo>
                <a:cubicBezTo>
                  <a:pt x="12932" y="1618"/>
                  <a:pt x="12943" y="1632"/>
                  <a:pt x="12943" y="1652"/>
                </a:cubicBezTo>
                <a:lnTo>
                  <a:pt x="12943" y="3358"/>
                </a:lnTo>
                <a:lnTo>
                  <a:pt x="8667" y="3358"/>
                </a:lnTo>
                <a:lnTo>
                  <a:pt x="8667" y="1652"/>
                </a:lnTo>
                <a:lnTo>
                  <a:pt x="8662" y="1652"/>
                </a:lnTo>
                <a:cubicBezTo>
                  <a:pt x="8662" y="1632"/>
                  <a:pt x="8673" y="1618"/>
                  <a:pt x="8689" y="1618"/>
                </a:cubicBezTo>
                <a:close/>
                <a:moveTo>
                  <a:pt x="918" y="3364"/>
                </a:moveTo>
                <a:cubicBezTo>
                  <a:pt x="410" y="3364"/>
                  <a:pt x="0" y="3883"/>
                  <a:pt x="0" y="4524"/>
                </a:cubicBezTo>
                <a:lnTo>
                  <a:pt x="0" y="20440"/>
                </a:lnTo>
                <a:cubicBezTo>
                  <a:pt x="0" y="21081"/>
                  <a:pt x="410" y="21600"/>
                  <a:pt x="918" y="21600"/>
                </a:cubicBezTo>
                <a:lnTo>
                  <a:pt x="4045" y="21600"/>
                </a:lnTo>
                <a:lnTo>
                  <a:pt x="4045" y="3364"/>
                </a:lnTo>
                <a:lnTo>
                  <a:pt x="918" y="3364"/>
                </a:lnTo>
                <a:close/>
                <a:moveTo>
                  <a:pt x="17555" y="3364"/>
                </a:moveTo>
                <a:lnTo>
                  <a:pt x="17555" y="21600"/>
                </a:lnTo>
                <a:lnTo>
                  <a:pt x="20682" y="21600"/>
                </a:lnTo>
                <a:cubicBezTo>
                  <a:pt x="21190" y="21600"/>
                  <a:pt x="21600" y="21081"/>
                  <a:pt x="21600" y="20440"/>
                </a:cubicBezTo>
                <a:lnTo>
                  <a:pt x="21600" y="4524"/>
                </a:lnTo>
                <a:cubicBezTo>
                  <a:pt x="21600" y="3883"/>
                  <a:pt x="21190" y="3364"/>
                  <a:pt x="20682" y="3364"/>
                </a:cubicBezTo>
                <a:lnTo>
                  <a:pt x="17555" y="3364"/>
                </a:lnTo>
                <a:close/>
              </a:path>
            </a:pathLst>
          </a:custGeom>
          <a:solidFill>
            <a:srgbClr val="A62A22">
              <a:alpha val="22012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305" name="Сгруппировать"/>
          <p:cNvGrpSpPr/>
          <p:nvPr/>
        </p:nvGrpSpPr>
        <p:grpSpPr>
          <a:xfrm>
            <a:off x="7711757" y="1713027"/>
            <a:ext cx="4555342" cy="4303765"/>
            <a:chOff x="1651147" y="322456"/>
            <a:chExt cx="4555340" cy="4303763"/>
          </a:xfrm>
        </p:grpSpPr>
        <p:pic>
          <p:nvPicPr>
            <p:cNvPr id="303" name="pngbyte.com-силуэт-принцессы-png-силуэт-друзей-Прозрачный-фон-Friends-Silhouette.png" descr="pngbyte.com-силуэт-принцессы-png-силуэт-друзей-Прозрачный-фон-Friends-Silhouette.png"/>
            <p:cNvPicPr>
              <a:picLocks noChangeAspect="1"/>
            </p:cNvPicPr>
            <p:nvPr/>
          </p:nvPicPr>
          <p:blipFill>
            <a:blip r:embed="rId2">
              <a:alphaModFix amt="82174"/>
            </a:blip>
            <a:srcRect/>
            <a:stretch>
              <a:fillRect/>
            </a:stretch>
          </p:blipFill>
          <p:spPr>
            <a:xfrm>
              <a:off x="2158140" y="322456"/>
              <a:ext cx="4048349" cy="3471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4" name="Прямоугольник"/>
            <p:cNvSpPr/>
            <p:nvPr/>
          </p:nvSpPr>
          <p:spPr>
            <a:xfrm>
              <a:off x="1651147" y="2992293"/>
              <a:ext cx="4546564" cy="1633928"/>
            </a:xfrm>
            <a:prstGeom prst="rect">
              <a:avLst/>
            </a:prstGeom>
            <a:solidFill>
              <a:srgbClr val="EEE6E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2750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306" name="Фигура"/>
          <p:cNvSpPr/>
          <p:nvPr/>
        </p:nvSpPr>
        <p:spPr>
          <a:xfrm>
            <a:off x="1542979" y="1737394"/>
            <a:ext cx="828333" cy="2785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589" extrusionOk="0">
                <a:moveTo>
                  <a:pt x="8936" y="0"/>
                </a:moveTo>
                <a:cubicBezTo>
                  <a:pt x="6538" y="17"/>
                  <a:pt x="5436" y="528"/>
                  <a:pt x="5175" y="910"/>
                </a:cubicBezTo>
                <a:cubicBezTo>
                  <a:pt x="4914" y="1275"/>
                  <a:pt x="5023" y="1822"/>
                  <a:pt x="5195" y="2060"/>
                </a:cubicBezTo>
                <a:cubicBezTo>
                  <a:pt x="5360" y="2290"/>
                  <a:pt x="6173" y="2427"/>
                  <a:pt x="6178" y="2429"/>
                </a:cubicBezTo>
                <a:cubicBezTo>
                  <a:pt x="6178" y="2429"/>
                  <a:pt x="6346" y="2613"/>
                  <a:pt x="6346" y="2797"/>
                </a:cubicBezTo>
                <a:cubicBezTo>
                  <a:pt x="6346" y="2981"/>
                  <a:pt x="6181" y="2982"/>
                  <a:pt x="5689" y="3028"/>
                </a:cubicBezTo>
                <a:cubicBezTo>
                  <a:pt x="5197" y="3074"/>
                  <a:pt x="5032" y="3350"/>
                  <a:pt x="3885" y="3627"/>
                </a:cubicBezTo>
                <a:cubicBezTo>
                  <a:pt x="3311" y="3742"/>
                  <a:pt x="2657" y="3777"/>
                  <a:pt x="2042" y="3806"/>
                </a:cubicBezTo>
                <a:cubicBezTo>
                  <a:pt x="1427" y="3835"/>
                  <a:pt x="851" y="3858"/>
                  <a:pt x="441" y="3950"/>
                </a:cubicBezTo>
                <a:cubicBezTo>
                  <a:pt x="29" y="4064"/>
                  <a:pt x="-57" y="4260"/>
                  <a:pt x="31" y="4529"/>
                </a:cubicBezTo>
                <a:cubicBezTo>
                  <a:pt x="120" y="4802"/>
                  <a:pt x="385" y="5144"/>
                  <a:pt x="708" y="5550"/>
                </a:cubicBezTo>
                <a:cubicBezTo>
                  <a:pt x="783" y="5672"/>
                  <a:pt x="874" y="5777"/>
                  <a:pt x="965" y="5877"/>
                </a:cubicBezTo>
                <a:lnTo>
                  <a:pt x="955" y="5877"/>
                </a:lnTo>
                <a:cubicBezTo>
                  <a:pt x="964" y="5887"/>
                  <a:pt x="976" y="5894"/>
                  <a:pt x="985" y="5904"/>
                </a:cubicBezTo>
                <a:cubicBezTo>
                  <a:pt x="985" y="5904"/>
                  <a:pt x="984" y="5905"/>
                  <a:pt x="985" y="5905"/>
                </a:cubicBezTo>
                <a:cubicBezTo>
                  <a:pt x="1184" y="6120"/>
                  <a:pt x="1415" y="6298"/>
                  <a:pt x="1671" y="6448"/>
                </a:cubicBezTo>
                <a:cubicBezTo>
                  <a:pt x="2008" y="6645"/>
                  <a:pt x="2378" y="6799"/>
                  <a:pt x="2675" y="6979"/>
                </a:cubicBezTo>
                <a:cubicBezTo>
                  <a:pt x="3068" y="7160"/>
                  <a:pt x="3302" y="7317"/>
                  <a:pt x="3401" y="7491"/>
                </a:cubicBezTo>
                <a:cubicBezTo>
                  <a:pt x="3532" y="7722"/>
                  <a:pt x="3447" y="7971"/>
                  <a:pt x="3179" y="8268"/>
                </a:cubicBezTo>
                <a:cubicBezTo>
                  <a:pt x="2857" y="8457"/>
                  <a:pt x="2570" y="8647"/>
                  <a:pt x="2329" y="8855"/>
                </a:cubicBezTo>
                <a:cubicBezTo>
                  <a:pt x="2023" y="9119"/>
                  <a:pt x="1789" y="9411"/>
                  <a:pt x="1751" y="9753"/>
                </a:cubicBezTo>
                <a:cubicBezTo>
                  <a:pt x="1660" y="9885"/>
                  <a:pt x="1554" y="10011"/>
                  <a:pt x="1444" y="10144"/>
                </a:cubicBezTo>
                <a:lnTo>
                  <a:pt x="1439" y="10144"/>
                </a:lnTo>
                <a:cubicBezTo>
                  <a:pt x="1245" y="10382"/>
                  <a:pt x="1046" y="10629"/>
                  <a:pt x="891" y="10834"/>
                </a:cubicBezTo>
                <a:cubicBezTo>
                  <a:pt x="565" y="11266"/>
                  <a:pt x="447" y="11628"/>
                  <a:pt x="653" y="11803"/>
                </a:cubicBezTo>
                <a:cubicBezTo>
                  <a:pt x="899" y="11826"/>
                  <a:pt x="1431" y="11873"/>
                  <a:pt x="1943" y="11925"/>
                </a:cubicBezTo>
                <a:cubicBezTo>
                  <a:pt x="2456" y="11976"/>
                  <a:pt x="2951" y="12034"/>
                  <a:pt x="3114" y="12080"/>
                </a:cubicBezTo>
                <a:cubicBezTo>
                  <a:pt x="3277" y="12159"/>
                  <a:pt x="3329" y="12300"/>
                  <a:pt x="3278" y="12512"/>
                </a:cubicBezTo>
                <a:cubicBezTo>
                  <a:pt x="3244" y="12650"/>
                  <a:pt x="3174" y="12818"/>
                  <a:pt x="3065" y="13022"/>
                </a:cubicBezTo>
                <a:cubicBezTo>
                  <a:pt x="2983" y="13437"/>
                  <a:pt x="2901" y="13909"/>
                  <a:pt x="2778" y="14364"/>
                </a:cubicBezTo>
                <a:cubicBezTo>
                  <a:pt x="2772" y="14388"/>
                  <a:pt x="2761" y="14411"/>
                  <a:pt x="2754" y="14435"/>
                </a:cubicBezTo>
                <a:lnTo>
                  <a:pt x="2739" y="14435"/>
                </a:lnTo>
                <a:cubicBezTo>
                  <a:pt x="2620" y="14846"/>
                  <a:pt x="2469" y="15240"/>
                  <a:pt x="2245" y="15555"/>
                </a:cubicBezTo>
                <a:cubicBezTo>
                  <a:pt x="2081" y="15900"/>
                  <a:pt x="2001" y="16304"/>
                  <a:pt x="1919" y="16689"/>
                </a:cubicBezTo>
                <a:cubicBezTo>
                  <a:pt x="1837" y="17075"/>
                  <a:pt x="1752" y="17443"/>
                  <a:pt x="1587" y="17719"/>
                </a:cubicBezTo>
                <a:cubicBezTo>
                  <a:pt x="1506" y="17972"/>
                  <a:pt x="1546" y="18214"/>
                  <a:pt x="1587" y="18422"/>
                </a:cubicBezTo>
                <a:cubicBezTo>
                  <a:pt x="1628" y="18629"/>
                  <a:pt x="1670" y="18802"/>
                  <a:pt x="1587" y="18917"/>
                </a:cubicBezTo>
                <a:cubicBezTo>
                  <a:pt x="1587" y="19194"/>
                  <a:pt x="1591" y="19609"/>
                  <a:pt x="2082" y="19793"/>
                </a:cubicBezTo>
                <a:cubicBezTo>
                  <a:pt x="2574" y="19978"/>
                  <a:pt x="2243" y="20437"/>
                  <a:pt x="2408" y="20898"/>
                </a:cubicBezTo>
                <a:cubicBezTo>
                  <a:pt x="2408" y="21404"/>
                  <a:pt x="4212" y="21589"/>
                  <a:pt x="6015" y="21589"/>
                </a:cubicBezTo>
                <a:cubicBezTo>
                  <a:pt x="7655" y="21589"/>
                  <a:pt x="6674" y="20807"/>
                  <a:pt x="6510" y="20484"/>
                </a:cubicBezTo>
                <a:cubicBezTo>
                  <a:pt x="6182" y="20116"/>
                  <a:pt x="5355" y="19654"/>
                  <a:pt x="5847" y="19654"/>
                </a:cubicBezTo>
                <a:cubicBezTo>
                  <a:pt x="6175" y="19654"/>
                  <a:pt x="6182" y="19424"/>
                  <a:pt x="6346" y="19009"/>
                </a:cubicBezTo>
                <a:cubicBezTo>
                  <a:pt x="6346" y="18641"/>
                  <a:pt x="7493" y="18042"/>
                  <a:pt x="7493" y="17582"/>
                </a:cubicBezTo>
                <a:cubicBezTo>
                  <a:pt x="7493" y="17120"/>
                  <a:pt x="7986" y="15646"/>
                  <a:pt x="8313" y="15232"/>
                </a:cubicBezTo>
                <a:cubicBezTo>
                  <a:pt x="8426" y="15090"/>
                  <a:pt x="8641" y="14754"/>
                  <a:pt x="8842" y="14450"/>
                </a:cubicBezTo>
                <a:lnTo>
                  <a:pt x="8877" y="14450"/>
                </a:lnTo>
                <a:cubicBezTo>
                  <a:pt x="9252" y="13880"/>
                  <a:pt x="9623" y="13299"/>
                  <a:pt x="9623" y="13299"/>
                </a:cubicBezTo>
                <a:cubicBezTo>
                  <a:pt x="9623" y="13299"/>
                  <a:pt x="9623" y="13576"/>
                  <a:pt x="9623" y="13990"/>
                </a:cubicBezTo>
                <a:cubicBezTo>
                  <a:pt x="9623" y="14149"/>
                  <a:pt x="9588" y="14293"/>
                  <a:pt x="9549" y="14435"/>
                </a:cubicBezTo>
                <a:lnTo>
                  <a:pt x="9534" y="14435"/>
                </a:lnTo>
                <a:cubicBezTo>
                  <a:pt x="9471" y="14647"/>
                  <a:pt x="9391" y="14843"/>
                  <a:pt x="9297" y="15003"/>
                </a:cubicBezTo>
                <a:cubicBezTo>
                  <a:pt x="9133" y="15279"/>
                  <a:pt x="9789" y="15693"/>
                  <a:pt x="9297" y="16108"/>
                </a:cubicBezTo>
                <a:cubicBezTo>
                  <a:pt x="8805" y="16522"/>
                  <a:pt x="9294" y="17259"/>
                  <a:pt x="9949" y="17490"/>
                </a:cubicBezTo>
                <a:cubicBezTo>
                  <a:pt x="10211" y="17627"/>
                  <a:pt x="10081" y="17831"/>
                  <a:pt x="9850" y="18008"/>
                </a:cubicBezTo>
                <a:cubicBezTo>
                  <a:pt x="9571" y="18220"/>
                  <a:pt x="9156" y="18394"/>
                  <a:pt x="8946" y="18542"/>
                </a:cubicBezTo>
                <a:cubicBezTo>
                  <a:pt x="9296" y="18605"/>
                  <a:pt x="9601" y="18708"/>
                  <a:pt x="9766" y="18836"/>
                </a:cubicBezTo>
                <a:cubicBezTo>
                  <a:pt x="9952" y="18980"/>
                  <a:pt x="9946" y="19146"/>
                  <a:pt x="9786" y="19286"/>
                </a:cubicBezTo>
                <a:cubicBezTo>
                  <a:pt x="9949" y="19562"/>
                  <a:pt x="10113" y="19608"/>
                  <a:pt x="11753" y="19608"/>
                </a:cubicBezTo>
                <a:cubicBezTo>
                  <a:pt x="13229" y="19608"/>
                  <a:pt x="12904" y="19377"/>
                  <a:pt x="12904" y="19377"/>
                </a:cubicBezTo>
                <a:cubicBezTo>
                  <a:pt x="12904" y="19377"/>
                  <a:pt x="13188" y="19413"/>
                  <a:pt x="13557" y="19453"/>
                </a:cubicBezTo>
                <a:cubicBezTo>
                  <a:pt x="13926" y="19493"/>
                  <a:pt x="14380" y="19539"/>
                  <a:pt x="14708" y="19562"/>
                </a:cubicBezTo>
                <a:cubicBezTo>
                  <a:pt x="15036" y="19608"/>
                  <a:pt x="15852" y="19653"/>
                  <a:pt x="16774" y="19682"/>
                </a:cubicBezTo>
                <a:cubicBezTo>
                  <a:pt x="17696" y="19711"/>
                  <a:pt x="18724" y="19723"/>
                  <a:pt x="19462" y="19700"/>
                </a:cubicBezTo>
                <a:cubicBezTo>
                  <a:pt x="20129" y="19652"/>
                  <a:pt x="20428" y="19580"/>
                  <a:pt x="20426" y="19499"/>
                </a:cubicBezTo>
                <a:cubicBezTo>
                  <a:pt x="20424" y="19429"/>
                  <a:pt x="20223" y="19358"/>
                  <a:pt x="19976" y="19318"/>
                </a:cubicBezTo>
                <a:cubicBezTo>
                  <a:pt x="19666" y="19255"/>
                  <a:pt x="19327" y="19194"/>
                  <a:pt x="18983" y="19133"/>
                </a:cubicBezTo>
                <a:cubicBezTo>
                  <a:pt x="18364" y="19025"/>
                  <a:pt x="17736" y="18922"/>
                  <a:pt x="17105" y="18826"/>
                </a:cubicBezTo>
                <a:cubicBezTo>
                  <a:pt x="16460" y="18831"/>
                  <a:pt x="15783" y="18745"/>
                  <a:pt x="15311" y="18590"/>
                </a:cubicBezTo>
                <a:cubicBezTo>
                  <a:pt x="14924" y="18464"/>
                  <a:pt x="14706" y="18301"/>
                  <a:pt x="14693" y="18157"/>
                </a:cubicBezTo>
                <a:cubicBezTo>
                  <a:pt x="14383" y="17814"/>
                  <a:pt x="14325" y="17293"/>
                  <a:pt x="14377" y="16568"/>
                </a:cubicBezTo>
                <a:cubicBezTo>
                  <a:pt x="14424" y="15912"/>
                  <a:pt x="14731" y="15364"/>
                  <a:pt x="15415" y="14450"/>
                </a:cubicBezTo>
                <a:lnTo>
                  <a:pt x="15449" y="14450"/>
                </a:lnTo>
                <a:cubicBezTo>
                  <a:pt x="15532" y="14341"/>
                  <a:pt x="15598" y="14250"/>
                  <a:pt x="15692" y="14129"/>
                </a:cubicBezTo>
                <a:cubicBezTo>
                  <a:pt x="16419" y="13188"/>
                  <a:pt x="16767" y="12113"/>
                  <a:pt x="16803" y="12027"/>
                </a:cubicBezTo>
                <a:cubicBezTo>
                  <a:pt x="16803" y="12027"/>
                  <a:pt x="17011" y="11993"/>
                  <a:pt x="17298" y="11947"/>
                </a:cubicBezTo>
                <a:cubicBezTo>
                  <a:pt x="17585" y="11901"/>
                  <a:pt x="17958" y="11843"/>
                  <a:pt x="18286" y="11797"/>
                </a:cubicBezTo>
                <a:cubicBezTo>
                  <a:pt x="18517" y="11625"/>
                  <a:pt x="17656" y="10984"/>
                  <a:pt x="17051" y="10179"/>
                </a:cubicBezTo>
                <a:cubicBezTo>
                  <a:pt x="17050" y="10179"/>
                  <a:pt x="17051" y="10178"/>
                  <a:pt x="17051" y="10178"/>
                </a:cubicBezTo>
                <a:cubicBezTo>
                  <a:pt x="16824" y="9876"/>
                  <a:pt x="16626" y="9557"/>
                  <a:pt x="16542" y="9223"/>
                </a:cubicBezTo>
                <a:cubicBezTo>
                  <a:pt x="16320" y="8346"/>
                  <a:pt x="16180" y="7414"/>
                  <a:pt x="16181" y="7311"/>
                </a:cubicBezTo>
                <a:cubicBezTo>
                  <a:pt x="16181" y="7311"/>
                  <a:pt x="16305" y="7323"/>
                  <a:pt x="16571" y="7358"/>
                </a:cubicBezTo>
                <a:cubicBezTo>
                  <a:pt x="16838" y="7393"/>
                  <a:pt x="17248" y="7450"/>
                  <a:pt x="17821" y="7543"/>
                </a:cubicBezTo>
                <a:cubicBezTo>
                  <a:pt x="18473" y="7650"/>
                  <a:pt x="19367" y="7608"/>
                  <a:pt x="20095" y="7467"/>
                </a:cubicBezTo>
                <a:cubicBezTo>
                  <a:pt x="20773" y="7337"/>
                  <a:pt x="21284" y="7125"/>
                  <a:pt x="21385" y="6914"/>
                </a:cubicBezTo>
                <a:cubicBezTo>
                  <a:pt x="21543" y="6707"/>
                  <a:pt x="21388" y="6494"/>
                  <a:pt x="21073" y="6296"/>
                </a:cubicBezTo>
                <a:cubicBezTo>
                  <a:pt x="20842" y="6151"/>
                  <a:pt x="20517" y="6023"/>
                  <a:pt x="20169" y="5905"/>
                </a:cubicBezTo>
                <a:lnTo>
                  <a:pt x="20179" y="5905"/>
                </a:lnTo>
                <a:cubicBezTo>
                  <a:pt x="20150" y="5895"/>
                  <a:pt x="20119" y="5887"/>
                  <a:pt x="20090" y="5877"/>
                </a:cubicBezTo>
                <a:cubicBezTo>
                  <a:pt x="19927" y="5822"/>
                  <a:pt x="19762" y="5766"/>
                  <a:pt x="19591" y="5719"/>
                </a:cubicBezTo>
                <a:cubicBezTo>
                  <a:pt x="19104" y="5563"/>
                  <a:pt x="18683" y="5374"/>
                  <a:pt x="18311" y="5186"/>
                </a:cubicBezTo>
                <a:cubicBezTo>
                  <a:pt x="17928" y="4993"/>
                  <a:pt x="17596" y="4800"/>
                  <a:pt x="17327" y="4640"/>
                </a:cubicBezTo>
                <a:cubicBezTo>
                  <a:pt x="17000" y="4456"/>
                  <a:pt x="16674" y="4329"/>
                  <a:pt x="16285" y="4231"/>
                </a:cubicBezTo>
                <a:cubicBezTo>
                  <a:pt x="15895" y="4133"/>
                  <a:pt x="15445" y="4063"/>
                  <a:pt x="14871" y="3994"/>
                </a:cubicBezTo>
                <a:cubicBezTo>
                  <a:pt x="14379" y="3948"/>
                  <a:pt x="13682" y="3892"/>
                  <a:pt x="13067" y="3828"/>
                </a:cubicBezTo>
                <a:cubicBezTo>
                  <a:pt x="12453" y="3765"/>
                  <a:pt x="11917" y="3696"/>
                  <a:pt x="11753" y="3627"/>
                </a:cubicBezTo>
                <a:cubicBezTo>
                  <a:pt x="11382" y="3489"/>
                  <a:pt x="11028" y="3352"/>
                  <a:pt x="10933" y="3213"/>
                </a:cubicBezTo>
                <a:cubicBezTo>
                  <a:pt x="10840" y="3078"/>
                  <a:pt x="10982" y="3000"/>
                  <a:pt x="11175" y="2843"/>
                </a:cubicBezTo>
                <a:cubicBezTo>
                  <a:pt x="11079" y="2758"/>
                  <a:pt x="11105" y="2665"/>
                  <a:pt x="11249" y="2586"/>
                </a:cubicBezTo>
                <a:cubicBezTo>
                  <a:pt x="11390" y="2508"/>
                  <a:pt x="11632" y="2452"/>
                  <a:pt x="11916" y="2429"/>
                </a:cubicBezTo>
                <a:cubicBezTo>
                  <a:pt x="11916" y="2429"/>
                  <a:pt x="12001" y="2428"/>
                  <a:pt x="12104" y="2405"/>
                </a:cubicBezTo>
                <a:cubicBezTo>
                  <a:pt x="12206" y="2382"/>
                  <a:pt x="12328" y="2337"/>
                  <a:pt x="12410" y="2245"/>
                </a:cubicBezTo>
                <a:cubicBezTo>
                  <a:pt x="12596" y="2011"/>
                  <a:pt x="12762" y="1730"/>
                  <a:pt x="12801" y="1100"/>
                </a:cubicBezTo>
                <a:cubicBezTo>
                  <a:pt x="12841" y="431"/>
                  <a:pt x="10480" y="-11"/>
                  <a:pt x="8936" y="0"/>
                </a:cubicBezTo>
                <a:close/>
              </a:path>
            </a:pathLst>
          </a:custGeom>
          <a:solidFill>
            <a:srgbClr val="A62A22"/>
          </a:solidFill>
          <a:ln w="3175">
            <a:miter lim="400000"/>
          </a:ln>
        </p:spPr>
        <p:txBody>
          <a:bodyPr lIns="32146" tIns="32146" rIns="32146" bIns="32146" anchor="ctr"/>
          <a:lstStyle/>
          <a:p>
            <a:pPr algn="ctr" defTabSz="580429">
              <a:defRPr sz="2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07" name="Фигура"/>
          <p:cNvSpPr/>
          <p:nvPr/>
        </p:nvSpPr>
        <p:spPr>
          <a:xfrm>
            <a:off x="857059" y="1905533"/>
            <a:ext cx="732243" cy="2785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1" h="21600" extrusionOk="0">
                <a:moveTo>
                  <a:pt x="10987" y="0"/>
                </a:moveTo>
                <a:cubicBezTo>
                  <a:pt x="9186" y="16"/>
                  <a:pt x="7525" y="428"/>
                  <a:pt x="7114" y="846"/>
                </a:cubicBezTo>
                <a:cubicBezTo>
                  <a:pt x="6711" y="1255"/>
                  <a:pt x="6463" y="1239"/>
                  <a:pt x="6508" y="1481"/>
                </a:cubicBezTo>
                <a:cubicBezTo>
                  <a:pt x="6547" y="1685"/>
                  <a:pt x="6409" y="1949"/>
                  <a:pt x="6267" y="2286"/>
                </a:cubicBezTo>
                <a:cubicBezTo>
                  <a:pt x="6105" y="2672"/>
                  <a:pt x="5767" y="2955"/>
                  <a:pt x="4815" y="3173"/>
                </a:cubicBezTo>
                <a:cubicBezTo>
                  <a:pt x="4453" y="3279"/>
                  <a:pt x="4299" y="3385"/>
                  <a:pt x="4239" y="3464"/>
                </a:cubicBezTo>
                <a:cubicBezTo>
                  <a:pt x="4178" y="3544"/>
                  <a:pt x="4210" y="3596"/>
                  <a:pt x="4210" y="3596"/>
                </a:cubicBezTo>
                <a:cubicBezTo>
                  <a:pt x="4210" y="3596"/>
                  <a:pt x="3605" y="3604"/>
                  <a:pt x="2910" y="3665"/>
                </a:cubicBezTo>
                <a:cubicBezTo>
                  <a:pt x="2214" y="3726"/>
                  <a:pt x="1428" y="3838"/>
                  <a:pt x="1065" y="4050"/>
                </a:cubicBezTo>
                <a:cubicBezTo>
                  <a:pt x="527" y="4426"/>
                  <a:pt x="366" y="5022"/>
                  <a:pt x="172" y="5473"/>
                </a:cubicBezTo>
                <a:cubicBezTo>
                  <a:pt x="147" y="5534"/>
                  <a:pt x="122" y="5602"/>
                  <a:pt x="96" y="5651"/>
                </a:cubicBezTo>
                <a:cubicBezTo>
                  <a:pt x="-154" y="6135"/>
                  <a:pt x="97" y="6710"/>
                  <a:pt x="701" y="7073"/>
                </a:cubicBezTo>
                <a:cubicBezTo>
                  <a:pt x="1064" y="7254"/>
                  <a:pt x="1610" y="7351"/>
                  <a:pt x="2063" y="7404"/>
                </a:cubicBezTo>
                <a:cubicBezTo>
                  <a:pt x="2517" y="7457"/>
                  <a:pt x="2877" y="7465"/>
                  <a:pt x="2877" y="7465"/>
                </a:cubicBezTo>
                <a:cubicBezTo>
                  <a:pt x="2879" y="7482"/>
                  <a:pt x="2908" y="7668"/>
                  <a:pt x="2896" y="7923"/>
                </a:cubicBezTo>
                <a:cubicBezTo>
                  <a:pt x="2887" y="8101"/>
                  <a:pt x="2865" y="8310"/>
                  <a:pt x="2777" y="8514"/>
                </a:cubicBezTo>
                <a:lnTo>
                  <a:pt x="1850" y="10127"/>
                </a:lnTo>
                <a:lnTo>
                  <a:pt x="1770" y="10265"/>
                </a:lnTo>
                <a:lnTo>
                  <a:pt x="3340" y="10348"/>
                </a:lnTo>
                <a:cubicBezTo>
                  <a:pt x="3431" y="10639"/>
                  <a:pt x="3591" y="11034"/>
                  <a:pt x="3827" y="11391"/>
                </a:cubicBezTo>
                <a:cubicBezTo>
                  <a:pt x="4025" y="11690"/>
                  <a:pt x="4249" y="11987"/>
                  <a:pt x="4503" y="12283"/>
                </a:cubicBezTo>
                <a:cubicBezTo>
                  <a:pt x="4976" y="12831"/>
                  <a:pt x="5557" y="13372"/>
                  <a:pt x="6267" y="13903"/>
                </a:cubicBezTo>
                <a:cubicBezTo>
                  <a:pt x="6267" y="13903"/>
                  <a:pt x="6234" y="14040"/>
                  <a:pt x="6234" y="14194"/>
                </a:cubicBezTo>
                <a:cubicBezTo>
                  <a:pt x="6234" y="14349"/>
                  <a:pt x="6265" y="14523"/>
                  <a:pt x="6385" y="14598"/>
                </a:cubicBezTo>
                <a:cubicBezTo>
                  <a:pt x="6445" y="14628"/>
                  <a:pt x="6468" y="14689"/>
                  <a:pt x="6480" y="14773"/>
                </a:cubicBezTo>
                <a:lnTo>
                  <a:pt x="6485" y="14773"/>
                </a:lnTo>
                <a:cubicBezTo>
                  <a:pt x="6493" y="14855"/>
                  <a:pt x="6495" y="14949"/>
                  <a:pt x="6508" y="15063"/>
                </a:cubicBezTo>
                <a:cubicBezTo>
                  <a:pt x="6539" y="15320"/>
                  <a:pt x="6628" y="15646"/>
                  <a:pt x="6991" y="15978"/>
                </a:cubicBezTo>
                <a:cubicBezTo>
                  <a:pt x="7838" y="16643"/>
                  <a:pt x="9412" y="17731"/>
                  <a:pt x="9412" y="18215"/>
                </a:cubicBezTo>
                <a:cubicBezTo>
                  <a:pt x="9412" y="18698"/>
                  <a:pt x="8687" y="19273"/>
                  <a:pt x="7719" y="19514"/>
                </a:cubicBezTo>
                <a:cubicBezTo>
                  <a:pt x="6872" y="19725"/>
                  <a:pt x="5663" y="20210"/>
                  <a:pt x="6267" y="20330"/>
                </a:cubicBezTo>
                <a:cubicBezTo>
                  <a:pt x="6630" y="20391"/>
                  <a:pt x="7023" y="20413"/>
                  <a:pt x="7416" y="20417"/>
                </a:cubicBezTo>
                <a:cubicBezTo>
                  <a:pt x="7810" y="20421"/>
                  <a:pt x="8203" y="20407"/>
                  <a:pt x="8565" y="20392"/>
                </a:cubicBezTo>
                <a:cubicBezTo>
                  <a:pt x="8868" y="20361"/>
                  <a:pt x="9109" y="20308"/>
                  <a:pt x="9275" y="20263"/>
                </a:cubicBezTo>
                <a:cubicBezTo>
                  <a:pt x="9441" y="20218"/>
                  <a:pt x="9530" y="20180"/>
                  <a:pt x="9530" y="20180"/>
                </a:cubicBezTo>
                <a:cubicBezTo>
                  <a:pt x="9530" y="20180"/>
                  <a:pt x="9532" y="20241"/>
                  <a:pt x="9502" y="20324"/>
                </a:cubicBezTo>
                <a:cubicBezTo>
                  <a:pt x="9472" y="20407"/>
                  <a:pt x="9410" y="20512"/>
                  <a:pt x="9289" y="20602"/>
                </a:cubicBezTo>
                <a:cubicBezTo>
                  <a:pt x="8926" y="20814"/>
                  <a:pt x="9290" y="21600"/>
                  <a:pt x="10500" y="21600"/>
                </a:cubicBezTo>
                <a:cubicBezTo>
                  <a:pt x="10742" y="21600"/>
                  <a:pt x="10866" y="21600"/>
                  <a:pt x="10987" y="21600"/>
                </a:cubicBezTo>
                <a:cubicBezTo>
                  <a:pt x="11531" y="21555"/>
                  <a:pt x="11984" y="21448"/>
                  <a:pt x="12301" y="21297"/>
                </a:cubicBezTo>
                <a:cubicBezTo>
                  <a:pt x="12619" y="21146"/>
                  <a:pt x="12798" y="20950"/>
                  <a:pt x="12798" y="20723"/>
                </a:cubicBezTo>
                <a:cubicBezTo>
                  <a:pt x="12677" y="20210"/>
                  <a:pt x="13160" y="20118"/>
                  <a:pt x="12798" y="19817"/>
                </a:cubicBezTo>
                <a:cubicBezTo>
                  <a:pt x="12434" y="19514"/>
                  <a:pt x="12921" y="19303"/>
                  <a:pt x="13526" y="18819"/>
                </a:cubicBezTo>
                <a:cubicBezTo>
                  <a:pt x="14131" y="18366"/>
                  <a:pt x="16424" y="16310"/>
                  <a:pt x="16307" y="15796"/>
                </a:cubicBezTo>
                <a:cubicBezTo>
                  <a:pt x="16217" y="15403"/>
                  <a:pt x="16069" y="15060"/>
                  <a:pt x="16084" y="14773"/>
                </a:cubicBezTo>
                <a:cubicBezTo>
                  <a:pt x="16085" y="14771"/>
                  <a:pt x="16084" y="14769"/>
                  <a:pt x="16084" y="14767"/>
                </a:cubicBezTo>
                <a:cubicBezTo>
                  <a:pt x="16096" y="14674"/>
                  <a:pt x="16126" y="14587"/>
                  <a:pt x="16184" y="14507"/>
                </a:cubicBezTo>
                <a:cubicBezTo>
                  <a:pt x="16244" y="14326"/>
                  <a:pt x="16309" y="14160"/>
                  <a:pt x="16354" y="14039"/>
                </a:cubicBezTo>
                <a:cubicBezTo>
                  <a:pt x="16399" y="13918"/>
                  <a:pt x="16430" y="13843"/>
                  <a:pt x="16430" y="13843"/>
                </a:cubicBezTo>
                <a:lnTo>
                  <a:pt x="17692" y="12062"/>
                </a:lnTo>
                <a:cubicBezTo>
                  <a:pt x="17928" y="11795"/>
                  <a:pt x="18099" y="11491"/>
                  <a:pt x="18208" y="11200"/>
                </a:cubicBezTo>
                <a:cubicBezTo>
                  <a:pt x="18340" y="10846"/>
                  <a:pt x="18374" y="10498"/>
                  <a:pt x="18335" y="10191"/>
                </a:cubicBezTo>
                <a:cubicBezTo>
                  <a:pt x="18380" y="10194"/>
                  <a:pt x="18492" y="10199"/>
                  <a:pt x="18633" y="10198"/>
                </a:cubicBezTo>
                <a:cubicBezTo>
                  <a:pt x="18775" y="10197"/>
                  <a:pt x="18944" y="10191"/>
                  <a:pt x="19120" y="10173"/>
                </a:cubicBezTo>
                <a:cubicBezTo>
                  <a:pt x="19307" y="10153"/>
                  <a:pt x="19475" y="10123"/>
                  <a:pt x="19612" y="10086"/>
                </a:cubicBezTo>
                <a:lnTo>
                  <a:pt x="19555" y="10086"/>
                </a:lnTo>
                <a:cubicBezTo>
                  <a:pt x="19722" y="10047"/>
                  <a:pt x="19866" y="10003"/>
                  <a:pt x="19939" y="9951"/>
                </a:cubicBezTo>
                <a:cubicBezTo>
                  <a:pt x="19324" y="9518"/>
                  <a:pt x="18880" y="9070"/>
                  <a:pt x="18605" y="8614"/>
                </a:cubicBezTo>
                <a:cubicBezTo>
                  <a:pt x="18495" y="8431"/>
                  <a:pt x="18414" y="8239"/>
                  <a:pt x="18364" y="8064"/>
                </a:cubicBezTo>
                <a:cubicBezTo>
                  <a:pt x="18419" y="8058"/>
                  <a:pt x="20785" y="8013"/>
                  <a:pt x="21026" y="7489"/>
                </a:cubicBezTo>
                <a:cubicBezTo>
                  <a:pt x="21307" y="6879"/>
                  <a:pt x="21446" y="5968"/>
                  <a:pt x="21026" y="5560"/>
                </a:cubicBezTo>
                <a:cubicBezTo>
                  <a:pt x="21002" y="5500"/>
                  <a:pt x="20971" y="5480"/>
                  <a:pt x="20946" y="5439"/>
                </a:cubicBezTo>
                <a:cubicBezTo>
                  <a:pt x="20909" y="5374"/>
                  <a:pt x="20873" y="5309"/>
                  <a:pt x="20828" y="5259"/>
                </a:cubicBezTo>
                <a:cubicBezTo>
                  <a:pt x="20752" y="5176"/>
                  <a:pt x="20660" y="5077"/>
                  <a:pt x="20539" y="4866"/>
                </a:cubicBezTo>
                <a:cubicBezTo>
                  <a:pt x="20479" y="4654"/>
                  <a:pt x="20239" y="4359"/>
                  <a:pt x="19891" y="4114"/>
                </a:cubicBezTo>
                <a:cubicBezTo>
                  <a:pt x="19544" y="3868"/>
                  <a:pt x="19089" y="3672"/>
                  <a:pt x="18605" y="3657"/>
                </a:cubicBezTo>
                <a:cubicBezTo>
                  <a:pt x="18182" y="3642"/>
                  <a:pt x="17697" y="3589"/>
                  <a:pt x="17319" y="3540"/>
                </a:cubicBezTo>
                <a:cubicBezTo>
                  <a:pt x="16941" y="3491"/>
                  <a:pt x="16671" y="3446"/>
                  <a:pt x="16671" y="3446"/>
                </a:cubicBezTo>
                <a:cubicBezTo>
                  <a:pt x="16673" y="3427"/>
                  <a:pt x="17378" y="3206"/>
                  <a:pt x="16430" y="2991"/>
                </a:cubicBezTo>
                <a:cubicBezTo>
                  <a:pt x="15589" y="2801"/>
                  <a:pt x="15091" y="2678"/>
                  <a:pt x="15091" y="2424"/>
                </a:cubicBezTo>
                <a:cubicBezTo>
                  <a:pt x="15297" y="2268"/>
                  <a:pt x="15366" y="2115"/>
                  <a:pt x="15333" y="1955"/>
                </a:cubicBezTo>
                <a:cubicBezTo>
                  <a:pt x="15304" y="1820"/>
                  <a:pt x="15188" y="1677"/>
                  <a:pt x="15096" y="1511"/>
                </a:cubicBezTo>
                <a:cubicBezTo>
                  <a:pt x="14854" y="1148"/>
                  <a:pt x="14128" y="0"/>
                  <a:pt x="11105" y="0"/>
                </a:cubicBezTo>
                <a:cubicBezTo>
                  <a:pt x="10984" y="0"/>
                  <a:pt x="10987" y="0"/>
                  <a:pt x="10987" y="0"/>
                </a:cubicBezTo>
                <a:close/>
              </a:path>
            </a:pathLst>
          </a:custGeom>
          <a:solidFill>
            <a:srgbClr val="000000"/>
          </a:solidFill>
          <a:ln w="3175">
            <a:miter lim="400000"/>
          </a:ln>
        </p:spPr>
        <p:txBody>
          <a:bodyPr lIns="32146" tIns="32146" rIns="32146" bIns="32146"/>
          <a:lstStyle/>
          <a:p>
            <a:pPr algn="ctr" defTabSz="580429">
              <a:defRPr sz="2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08" name="ВАШ БИЗНЕС"/>
          <p:cNvSpPr txBox="1"/>
          <p:nvPr/>
        </p:nvSpPr>
        <p:spPr>
          <a:xfrm>
            <a:off x="949718" y="4763216"/>
            <a:ext cx="2699111" cy="150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355600"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ВАШ БИЗНЕС</a:t>
            </a:r>
          </a:p>
        </p:txBody>
      </p:sp>
      <p:sp>
        <p:nvSpPr>
          <p:cNvPr id="309" name="ВАША…"/>
          <p:cNvSpPr txBox="1"/>
          <p:nvPr/>
        </p:nvSpPr>
        <p:spPr>
          <a:xfrm>
            <a:off x="7581795" y="5024728"/>
            <a:ext cx="4056294" cy="150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r" defTabSz="355600">
              <a:defRPr sz="30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ВАША </a:t>
            </a:r>
          </a:p>
          <a:p>
            <a:pPr algn="r" defTabSz="355600">
              <a:defRPr sz="30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АУДИТОРИЯ</a:t>
            </a:r>
          </a:p>
        </p:txBody>
      </p:sp>
      <p:sp>
        <p:nvSpPr>
          <p:cNvPr id="310" name="Стрельба из лука"/>
          <p:cNvSpPr/>
          <p:nvPr/>
        </p:nvSpPr>
        <p:spPr>
          <a:xfrm>
            <a:off x="7873660" y="514751"/>
            <a:ext cx="4513446" cy="45134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10800" y="1252"/>
                </a:moveTo>
                <a:cubicBezTo>
                  <a:pt x="16065" y="1252"/>
                  <a:pt x="20348" y="5536"/>
                  <a:pt x="20348" y="10800"/>
                </a:cubicBezTo>
                <a:cubicBezTo>
                  <a:pt x="20348" y="16065"/>
                  <a:pt x="16064" y="20348"/>
                  <a:pt x="10800" y="20348"/>
                </a:cubicBezTo>
                <a:cubicBezTo>
                  <a:pt x="5536" y="20348"/>
                  <a:pt x="1252" y="16065"/>
                  <a:pt x="1252" y="10800"/>
                </a:cubicBezTo>
                <a:cubicBezTo>
                  <a:pt x="1252" y="5536"/>
                  <a:pt x="5535" y="1252"/>
                  <a:pt x="10800" y="1252"/>
                </a:cubicBezTo>
                <a:close/>
                <a:moveTo>
                  <a:pt x="10800" y="1520"/>
                </a:moveTo>
                <a:cubicBezTo>
                  <a:pt x="5684" y="1520"/>
                  <a:pt x="1520" y="5684"/>
                  <a:pt x="1520" y="10800"/>
                </a:cubicBezTo>
                <a:cubicBezTo>
                  <a:pt x="1520" y="15916"/>
                  <a:pt x="5684" y="20080"/>
                  <a:pt x="10800" y="20080"/>
                </a:cubicBezTo>
                <a:cubicBezTo>
                  <a:pt x="15916" y="20080"/>
                  <a:pt x="20078" y="15916"/>
                  <a:pt x="20078" y="10800"/>
                </a:cubicBezTo>
                <a:cubicBezTo>
                  <a:pt x="20078" y="5684"/>
                  <a:pt x="15916" y="1520"/>
                  <a:pt x="10800" y="1520"/>
                </a:cubicBezTo>
                <a:close/>
                <a:moveTo>
                  <a:pt x="10800" y="2810"/>
                </a:moveTo>
                <a:cubicBezTo>
                  <a:pt x="15213" y="2810"/>
                  <a:pt x="18789" y="6387"/>
                  <a:pt x="18789" y="10800"/>
                </a:cubicBezTo>
                <a:cubicBezTo>
                  <a:pt x="18789" y="15213"/>
                  <a:pt x="15213" y="18790"/>
                  <a:pt x="10800" y="18790"/>
                </a:cubicBezTo>
                <a:cubicBezTo>
                  <a:pt x="6387" y="18790"/>
                  <a:pt x="2810" y="15213"/>
                  <a:pt x="2810" y="10800"/>
                </a:cubicBezTo>
                <a:cubicBezTo>
                  <a:pt x="2810" y="6387"/>
                  <a:pt x="6387" y="2810"/>
                  <a:pt x="10800" y="2810"/>
                </a:cubicBezTo>
                <a:close/>
                <a:moveTo>
                  <a:pt x="10800" y="4855"/>
                </a:moveTo>
                <a:cubicBezTo>
                  <a:pt x="7517" y="4855"/>
                  <a:pt x="4855" y="7517"/>
                  <a:pt x="4855" y="10800"/>
                </a:cubicBezTo>
                <a:cubicBezTo>
                  <a:pt x="4855" y="14083"/>
                  <a:pt x="7517" y="16745"/>
                  <a:pt x="10800" y="16745"/>
                </a:cubicBezTo>
                <a:cubicBezTo>
                  <a:pt x="14083" y="16745"/>
                  <a:pt x="16743" y="14083"/>
                  <a:pt x="16743" y="10800"/>
                </a:cubicBezTo>
                <a:cubicBezTo>
                  <a:pt x="16743" y="7517"/>
                  <a:pt x="14083" y="4855"/>
                  <a:pt x="10800" y="4855"/>
                </a:cubicBezTo>
                <a:close/>
                <a:moveTo>
                  <a:pt x="10800" y="6664"/>
                </a:moveTo>
                <a:cubicBezTo>
                  <a:pt x="13085" y="6664"/>
                  <a:pt x="14936" y="8515"/>
                  <a:pt x="14936" y="10800"/>
                </a:cubicBezTo>
                <a:cubicBezTo>
                  <a:pt x="14936" y="13085"/>
                  <a:pt x="13085" y="14936"/>
                  <a:pt x="10800" y="14936"/>
                </a:cubicBezTo>
                <a:cubicBezTo>
                  <a:pt x="8515" y="14936"/>
                  <a:pt x="6662" y="13085"/>
                  <a:pt x="6662" y="10800"/>
                </a:cubicBezTo>
                <a:cubicBezTo>
                  <a:pt x="6662" y="8515"/>
                  <a:pt x="8515" y="6664"/>
                  <a:pt x="10800" y="6664"/>
                </a:cubicBezTo>
                <a:close/>
                <a:moveTo>
                  <a:pt x="10800" y="8755"/>
                </a:moveTo>
                <a:cubicBezTo>
                  <a:pt x="10276" y="8755"/>
                  <a:pt x="9752" y="8954"/>
                  <a:pt x="9352" y="9354"/>
                </a:cubicBezTo>
                <a:cubicBezTo>
                  <a:pt x="8553" y="10153"/>
                  <a:pt x="8553" y="11447"/>
                  <a:pt x="9352" y="12246"/>
                </a:cubicBezTo>
                <a:cubicBezTo>
                  <a:pt x="10151" y="13045"/>
                  <a:pt x="11447" y="13045"/>
                  <a:pt x="12246" y="12246"/>
                </a:cubicBezTo>
                <a:cubicBezTo>
                  <a:pt x="13045" y="11447"/>
                  <a:pt x="13045" y="10153"/>
                  <a:pt x="12246" y="9354"/>
                </a:cubicBezTo>
                <a:cubicBezTo>
                  <a:pt x="11847" y="8954"/>
                  <a:pt x="11324" y="8755"/>
                  <a:pt x="10800" y="8755"/>
                </a:cubicBezTo>
                <a:close/>
              </a:path>
            </a:pathLst>
          </a:custGeom>
          <a:solidFill>
            <a:srgbClr val="A62A22">
              <a:alpha val="2189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313" name="Сгруппировать"/>
          <p:cNvGrpSpPr/>
          <p:nvPr/>
        </p:nvGrpSpPr>
        <p:grpSpPr>
          <a:xfrm>
            <a:off x="2831485" y="1958837"/>
            <a:ext cx="5083561" cy="470178"/>
            <a:chOff x="57149" y="0"/>
            <a:chExt cx="5083560" cy="470176"/>
          </a:xfrm>
        </p:grpSpPr>
        <p:sp>
          <p:nvSpPr>
            <p:cNvPr id="311" name="Shape 3840"/>
            <p:cNvSpPr/>
            <p:nvPr/>
          </p:nvSpPr>
          <p:spPr>
            <a:xfrm>
              <a:off x="4494217" y="0"/>
              <a:ext cx="646494" cy="470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93" y="13692"/>
                  </a:moveTo>
                  <a:lnTo>
                    <a:pt x="10114" y="15238"/>
                  </a:lnTo>
                  <a:cubicBezTo>
                    <a:pt x="10458" y="15355"/>
                    <a:pt x="11518" y="15827"/>
                    <a:pt x="11675" y="14955"/>
                  </a:cubicBezTo>
                  <a:cubicBezTo>
                    <a:pt x="11839" y="14046"/>
                    <a:pt x="10737" y="13811"/>
                    <a:pt x="10393" y="13692"/>
                  </a:cubicBezTo>
                  <a:moveTo>
                    <a:pt x="12834" y="12706"/>
                  </a:moveTo>
                  <a:cubicBezTo>
                    <a:pt x="12767" y="13330"/>
                    <a:pt x="12517" y="13631"/>
                    <a:pt x="12186" y="13737"/>
                  </a:cubicBezTo>
                  <a:cubicBezTo>
                    <a:pt x="12641" y="14064"/>
                    <a:pt x="12873" y="14568"/>
                    <a:pt x="12652" y="15439"/>
                  </a:cubicBezTo>
                  <a:cubicBezTo>
                    <a:pt x="12378" y="16522"/>
                    <a:pt x="11728" y="16613"/>
                    <a:pt x="10863" y="16386"/>
                  </a:cubicBezTo>
                  <a:lnTo>
                    <a:pt x="10653" y="17550"/>
                  </a:lnTo>
                  <a:lnTo>
                    <a:pt x="10147" y="17375"/>
                  </a:lnTo>
                  <a:lnTo>
                    <a:pt x="10354" y="16228"/>
                  </a:lnTo>
                  <a:cubicBezTo>
                    <a:pt x="10222" y="16183"/>
                    <a:pt x="10088" y="16134"/>
                    <a:pt x="9950" y="16081"/>
                  </a:cubicBezTo>
                  <a:lnTo>
                    <a:pt x="9741" y="17235"/>
                  </a:lnTo>
                  <a:lnTo>
                    <a:pt x="9235" y="17061"/>
                  </a:lnTo>
                  <a:lnTo>
                    <a:pt x="9445" y="15894"/>
                  </a:lnTo>
                  <a:cubicBezTo>
                    <a:pt x="9326" y="15852"/>
                    <a:pt x="9206" y="15808"/>
                    <a:pt x="9083" y="15765"/>
                  </a:cubicBezTo>
                  <a:lnTo>
                    <a:pt x="8424" y="15538"/>
                  </a:lnTo>
                  <a:lnTo>
                    <a:pt x="8675" y="14735"/>
                  </a:lnTo>
                  <a:cubicBezTo>
                    <a:pt x="8675" y="14735"/>
                    <a:pt x="9049" y="14872"/>
                    <a:pt x="9044" y="14862"/>
                  </a:cubicBezTo>
                  <a:cubicBezTo>
                    <a:pt x="9187" y="14911"/>
                    <a:pt x="9251" y="14781"/>
                    <a:pt x="9276" y="14696"/>
                  </a:cubicBezTo>
                  <a:lnTo>
                    <a:pt x="9608" y="12855"/>
                  </a:lnTo>
                  <a:cubicBezTo>
                    <a:pt x="9626" y="12862"/>
                    <a:pt x="9645" y="12869"/>
                    <a:pt x="9661" y="12874"/>
                  </a:cubicBezTo>
                  <a:cubicBezTo>
                    <a:pt x="9641" y="12862"/>
                    <a:pt x="9623" y="12855"/>
                    <a:pt x="9609" y="12850"/>
                  </a:cubicBezTo>
                  <a:lnTo>
                    <a:pt x="9845" y="11537"/>
                  </a:lnTo>
                  <a:cubicBezTo>
                    <a:pt x="9852" y="11388"/>
                    <a:pt x="9814" y="11199"/>
                    <a:pt x="9609" y="11130"/>
                  </a:cubicBezTo>
                  <a:cubicBezTo>
                    <a:pt x="9617" y="11122"/>
                    <a:pt x="9241" y="11002"/>
                    <a:pt x="9241" y="11002"/>
                  </a:cubicBezTo>
                  <a:lnTo>
                    <a:pt x="9376" y="10253"/>
                  </a:lnTo>
                  <a:lnTo>
                    <a:pt x="10075" y="10494"/>
                  </a:lnTo>
                  <a:lnTo>
                    <a:pt x="10074" y="10498"/>
                  </a:lnTo>
                  <a:cubicBezTo>
                    <a:pt x="10180" y="10534"/>
                    <a:pt x="10288" y="10569"/>
                    <a:pt x="10398" y="10604"/>
                  </a:cubicBezTo>
                  <a:lnTo>
                    <a:pt x="10606" y="9451"/>
                  </a:lnTo>
                  <a:lnTo>
                    <a:pt x="11113" y="9625"/>
                  </a:lnTo>
                  <a:lnTo>
                    <a:pt x="10909" y="10755"/>
                  </a:lnTo>
                  <a:cubicBezTo>
                    <a:pt x="11045" y="10799"/>
                    <a:pt x="11182" y="10842"/>
                    <a:pt x="11316" y="10887"/>
                  </a:cubicBezTo>
                  <a:lnTo>
                    <a:pt x="11518" y="9765"/>
                  </a:lnTo>
                  <a:lnTo>
                    <a:pt x="12025" y="9940"/>
                  </a:lnTo>
                  <a:lnTo>
                    <a:pt x="11817" y="11093"/>
                  </a:lnTo>
                  <a:cubicBezTo>
                    <a:pt x="12457" y="11399"/>
                    <a:pt x="12926" y="11856"/>
                    <a:pt x="12834" y="12706"/>
                  </a:cubicBezTo>
                  <a:moveTo>
                    <a:pt x="10800" y="8100"/>
                  </a:moveTo>
                  <a:cubicBezTo>
                    <a:pt x="8631" y="8100"/>
                    <a:pt x="6873" y="10518"/>
                    <a:pt x="6873" y="13500"/>
                  </a:cubicBezTo>
                  <a:cubicBezTo>
                    <a:pt x="6873" y="16482"/>
                    <a:pt x="8631" y="18900"/>
                    <a:pt x="10800" y="18900"/>
                  </a:cubicBezTo>
                  <a:cubicBezTo>
                    <a:pt x="12969" y="18900"/>
                    <a:pt x="14727" y="16482"/>
                    <a:pt x="14727" y="13500"/>
                  </a:cubicBezTo>
                  <a:cubicBezTo>
                    <a:pt x="14727" y="10518"/>
                    <a:pt x="12969" y="8100"/>
                    <a:pt x="10800" y="8100"/>
                  </a:cubicBezTo>
                  <a:moveTo>
                    <a:pt x="5400" y="8100"/>
                  </a:moveTo>
                  <a:lnTo>
                    <a:pt x="4418" y="8100"/>
                  </a:lnTo>
                  <a:cubicBezTo>
                    <a:pt x="4147" y="8100"/>
                    <a:pt x="3927" y="8402"/>
                    <a:pt x="3927" y="8775"/>
                  </a:cubicBezTo>
                  <a:cubicBezTo>
                    <a:pt x="3927" y="9148"/>
                    <a:pt x="4147" y="9450"/>
                    <a:pt x="4418" y="9450"/>
                  </a:cubicBezTo>
                  <a:lnTo>
                    <a:pt x="5400" y="9450"/>
                  </a:lnTo>
                  <a:cubicBezTo>
                    <a:pt x="5671" y="9450"/>
                    <a:pt x="5891" y="9148"/>
                    <a:pt x="5891" y="8775"/>
                  </a:cubicBezTo>
                  <a:cubicBezTo>
                    <a:pt x="5891" y="8402"/>
                    <a:pt x="5671" y="8100"/>
                    <a:pt x="5400" y="8100"/>
                  </a:cubicBezTo>
                  <a:moveTo>
                    <a:pt x="17182" y="17550"/>
                  </a:moveTo>
                  <a:lnTo>
                    <a:pt x="16200" y="17550"/>
                  </a:lnTo>
                  <a:cubicBezTo>
                    <a:pt x="15929" y="17550"/>
                    <a:pt x="15709" y="17853"/>
                    <a:pt x="15709" y="18225"/>
                  </a:cubicBezTo>
                  <a:cubicBezTo>
                    <a:pt x="15709" y="18598"/>
                    <a:pt x="15929" y="18900"/>
                    <a:pt x="16200" y="18900"/>
                  </a:cubicBezTo>
                  <a:lnTo>
                    <a:pt x="17182" y="18900"/>
                  </a:lnTo>
                  <a:cubicBezTo>
                    <a:pt x="17453" y="18900"/>
                    <a:pt x="17673" y="18598"/>
                    <a:pt x="17673" y="18225"/>
                  </a:cubicBezTo>
                  <a:cubicBezTo>
                    <a:pt x="17673" y="17853"/>
                    <a:pt x="17453" y="17550"/>
                    <a:pt x="17182" y="17550"/>
                  </a:cubicBezTo>
                  <a:moveTo>
                    <a:pt x="20127" y="8100"/>
                  </a:moveTo>
                  <a:cubicBezTo>
                    <a:pt x="19856" y="8100"/>
                    <a:pt x="19636" y="7798"/>
                    <a:pt x="19636" y="7425"/>
                  </a:cubicBezTo>
                  <a:cubicBezTo>
                    <a:pt x="19636" y="7052"/>
                    <a:pt x="19856" y="6750"/>
                    <a:pt x="20127" y="6750"/>
                  </a:cubicBezTo>
                  <a:cubicBezTo>
                    <a:pt x="20399" y="6750"/>
                    <a:pt x="20618" y="7052"/>
                    <a:pt x="20618" y="7425"/>
                  </a:cubicBezTo>
                  <a:cubicBezTo>
                    <a:pt x="20618" y="7798"/>
                    <a:pt x="20399" y="8100"/>
                    <a:pt x="20127" y="8100"/>
                  </a:cubicBezTo>
                  <a:moveTo>
                    <a:pt x="20618" y="17674"/>
                  </a:moveTo>
                  <a:cubicBezTo>
                    <a:pt x="20464" y="17599"/>
                    <a:pt x="20300" y="17550"/>
                    <a:pt x="20127" y="17550"/>
                  </a:cubicBezTo>
                  <a:cubicBezTo>
                    <a:pt x="19314" y="17550"/>
                    <a:pt x="18655" y="18457"/>
                    <a:pt x="18655" y="19575"/>
                  </a:cubicBezTo>
                  <a:cubicBezTo>
                    <a:pt x="18655" y="19814"/>
                    <a:pt x="18690" y="20039"/>
                    <a:pt x="18745" y="20250"/>
                  </a:cubicBezTo>
                  <a:lnTo>
                    <a:pt x="2855" y="20250"/>
                  </a:lnTo>
                  <a:cubicBezTo>
                    <a:pt x="2910" y="20039"/>
                    <a:pt x="2945" y="19814"/>
                    <a:pt x="2945" y="19575"/>
                  </a:cubicBezTo>
                  <a:cubicBezTo>
                    <a:pt x="2945" y="18457"/>
                    <a:pt x="2286" y="17550"/>
                    <a:pt x="1473" y="17550"/>
                  </a:cubicBezTo>
                  <a:cubicBezTo>
                    <a:pt x="1300" y="17550"/>
                    <a:pt x="1136" y="17599"/>
                    <a:pt x="982" y="17674"/>
                  </a:cubicBezTo>
                  <a:lnTo>
                    <a:pt x="982" y="9326"/>
                  </a:lnTo>
                  <a:cubicBezTo>
                    <a:pt x="1136" y="9403"/>
                    <a:pt x="1300" y="9450"/>
                    <a:pt x="1473" y="9450"/>
                  </a:cubicBezTo>
                  <a:cubicBezTo>
                    <a:pt x="2286" y="9450"/>
                    <a:pt x="2945" y="8544"/>
                    <a:pt x="2945" y="7425"/>
                  </a:cubicBezTo>
                  <a:cubicBezTo>
                    <a:pt x="2945" y="7188"/>
                    <a:pt x="2910" y="6962"/>
                    <a:pt x="2855" y="6750"/>
                  </a:cubicBezTo>
                  <a:lnTo>
                    <a:pt x="18745" y="6750"/>
                  </a:lnTo>
                  <a:cubicBezTo>
                    <a:pt x="18690" y="6962"/>
                    <a:pt x="18655" y="7188"/>
                    <a:pt x="18655" y="7425"/>
                  </a:cubicBezTo>
                  <a:cubicBezTo>
                    <a:pt x="18655" y="8544"/>
                    <a:pt x="19314" y="9450"/>
                    <a:pt x="20127" y="9450"/>
                  </a:cubicBezTo>
                  <a:cubicBezTo>
                    <a:pt x="20300" y="9450"/>
                    <a:pt x="20464" y="9403"/>
                    <a:pt x="20618" y="9326"/>
                  </a:cubicBezTo>
                  <a:cubicBezTo>
                    <a:pt x="20618" y="9326"/>
                    <a:pt x="20618" y="17674"/>
                    <a:pt x="20618" y="17674"/>
                  </a:cubicBezTo>
                  <a:close/>
                  <a:moveTo>
                    <a:pt x="20127" y="20250"/>
                  </a:moveTo>
                  <a:cubicBezTo>
                    <a:pt x="19856" y="20250"/>
                    <a:pt x="19636" y="19948"/>
                    <a:pt x="19636" y="19575"/>
                  </a:cubicBezTo>
                  <a:cubicBezTo>
                    <a:pt x="19636" y="19203"/>
                    <a:pt x="19856" y="18900"/>
                    <a:pt x="20127" y="18900"/>
                  </a:cubicBezTo>
                  <a:cubicBezTo>
                    <a:pt x="20399" y="18900"/>
                    <a:pt x="20618" y="19203"/>
                    <a:pt x="20618" y="19575"/>
                  </a:cubicBezTo>
                  <a:cubicBezTo>
                    <a:pt x="20618" y="19948"/>
                    <a:pt x="20399" y="20250"/>
                    <a:pt x="20127" y="20250"/>
                  </a:cubicBezTo>
                  <a:moveTo>
                    <a:pt x="1473" y="20250"/>
                  </a:moveTo>
                  <a:cubicBezTo>
                    <a:pt x="1201" y="20250"/>
                    <a:pt x="982" y="19948"/>
                    <a:pt x="982" y="19575"/>
                  </a:cubicBezTo>
                  <a:cubicBezTo>
                    <a:pt x="982" y="19203"/>
                    <a:pt x="1201" y="18900"/>
                    <a:pt x="1473" y="18900"/>
                  </a:cubicBezTo>
                  <a:cubicBezTo>
                    <a:pt x="1744" y="18900"/>
                    <a:pt x="1964" y="19203"/>
                    <a:pt x="1964" y="19575"/>
                  </a:cubicBezTo>
                  <a:cubicBezTo>
                    <a:pt x="1964" y="19948"/>
                    <a:pt x="1744" y="20250"/>
                    <a:pt x="1473" y="20250"/>
                  </a:cubicBezTo>
                  <a:moveTo>
                    <a:pt x="1473" y="6750"/>
                  </a:moveTo>
                  <a:cubicBezTo>
                    <a:pt x="1744" y="6750"/>
                    <a:pt x="1964" y="7052"/>
                    <a:pt x="1964" y="7425"/>
                  </a:cubicBezTo>
                  <a:cubicBezTo>
                    <a:pt x="1964" y="7798"/>
                    <a:pt x="1744" y="8100"/>
                    <a:pt x="1473" y="8100"/>
                  </a:cubicBezTo>
                  <a:cubicBezTo>
                    <a:pt x="1201" y="8100"/>
                    <a:pt x="982" y="7798"/>
                    <a:pt x="982" y="7425"/>
                  </a:cubicBezTo>
                  <a:cubicBezTo>
                    <a:pt x="982" y="7052"/>
                    <a:pt x="1201" y="6750"/>
                    <a:pt x="1473" y="6750"/>
                  </a:cubicBezTo>
                  <a:moveTo>
                    <a:pt x="20618" y="5400"/>
                  </a:moveTo>
                  <a:lnTo>
                    <a:pt x="982" y="5400"/>
                  </a:lnTo>
                  <a:cubicBezTo>
                    <a:pt x="440" y="5400"/>
                    <a:pt x="0" y="6005"/>
                    <a:pt x="0" y="6750"/>
                  </a:cubicBezTo>
                  <a:lnTo>
                    <a:pt x="0" y="20250"/>
                  </a:lnTo>
                  <a:cubicBezTo>
                    <a:pt x="0" y="20996"/>
                    <a:pt x="440" y="21600"/>
                    <a:pt x="982" y="21600"/>
                  </a:cubicBezTo>
                  <a:lnTo>
                    <a:pt x="20618" y="21600"/>
                  </a:lnTo>
                  <a:cubicBezTo>
                    <a:pt x="21160" y="21600"/>
                    <a:pt x="21600" y="20996"/>
                    <a:pt x="21600" y="20250"/>
                  </a:cubicBezTo>
                  <a:lnTo>
                    <a:pt x="21600" y="6750"/>
                  </a:lnTo>
                  <a:cubicBezTo>
                    <a:pt x="21600" y="6005"/>
                    <a:pt x="21160" y="5400"/>
                    <a:pt x="20618" y="5400"/>
                  </a:cubicBezTo>
                  <a:moveTo>
                    <a:pt x="10773" y="11584"/>
                  </a:moveTo>
                  <a:lnTo>
                    <a:pt x="10520" y="12986"/>
                  </a:lnTo>
                  <a:cubicBezTo>
                    <a:pt x="10807" y="13085"/>
                    <a:pt x="11689" y="13487"/>
                    <a:pt x="11832" y="12694"/>
                  </a:cubicBezTo>
                  <a:cubicBezTo>
                    <a:pt x="11981" y="11868"/>
                    <a:pt x="11059" y="11683"/>
                    <a:pt x="10773" y="11584"/>
                  </a:cubicBezTo>
                  <a:moveTo>
                    <a:pt x="2455" y="4050"/>
                  </a:moveTo>
                  <a:lnTo>
                    <a:pt x="19145" y="4050"/>
                  </a:lnTo>
                  <a:cubicBezTo>
                    <a:pt x="19417" y="4050"/>
                    <a:pt x="19636" y="3748"/>
                    <a:pt x="19636" y="3375"/>
                  </a:cubicBezTo>
                  <a:cubicBezTo>
                    <a:pt x="19636" y="3002"/>
                    <a:pt x="19417" y="2700"/>
                    <a:pt x="19145" y="2700"/>
                  </a:cubicBezTo>
                  <a:lnTo>
                    <a:pt x="2455" y="2700"/>
                  </a:lnTo>
                  <a:cubicBezTo>
                    <a:pt x="2183" y="2700"/>
                    <a:pt x="1964" y="3002"/>
                    <a:pt x="1964" y="3375"/>
                  </a:cubicBezTo>
                  <a:cubicBezTo>
                    <a:pt x="1964" y="3748"/>
                    <a:pt x="2183" y="4050"/>
                    <a:pt x="2455" y="4050"/>
                  </a:cubicBezTo>
                  <a:moveTo>
                    <a:pt x="4418" y="1350"/>
                  </a:moveTo>
                  <a:lnTo>
                    <a:pt x="17182" y="1350"/>
                  </a:lnTo>
                  <a:cubicBezTo>
                    <a:pt x="17453" y="1350"/>
                    <a:pt x="17673" y="1048"/>
                    <a:pt x="17673" y="675"/>
                  </a:cubicBezTo>
                  <a:cubicBezTo>
                    <a:pt x="17673" y="302"/>
                    <a:pt x="17453" y="0"/>
                    <a:pt x="17182" y="0"/>
                  </a:cubicBezTo>
                  <a:lnTo>
                    <a:pt x="4418" y="0"/>
                  </a:lnTo>
                  <a:cubicBezTo>
                    <a:pt x="4147" y="0"/>
                    <a:pt x="3927" y="302"/>
                    <a:pt x="3927" y="675"/>
                  </a:cubicBezTo>
                  <a:cubicBezTo>
                    <a:pt x="3927" y="1048"/>
                    <a:pt x="4147" y="1350"/>
                    <a:pt x="4418" y="1350"/>
                  </a:cubicBezTo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371600">
                <a:defRPr sz="4000"/>
              </a:pPr>
              <a:endParaRPr/>
            </a:p>
          </p:txBody>
        </p:sp>
        <p:sp>
          <p:nvSpPr>
            <p:cNvPr id="312" name="Линия"/>
            <p:cNvSpPr/>
            <p:nvPr/>
          </p:nvSpPr>
          <p:spPr>
            <a:xfrm flipH="1" flipV="1">
              <a:off x="57149" y="229914"/>
              <a:ext cx="4263637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custDash>
                <a:ds d="200000" sp="200000"/>
              </a:custDash>
              <a:miter lim="400000"/>
              <a:headEnd type="triangle" w="med" len="med"/>
              <a:tailEnd type="oval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16" name="Сгруппировать"/>
          <p:cNvGrpSpPr/>
          <p:nvPr/>
        </p:nvGrpSpPr>
        <p:grpSpPr>
          <a:xfrm>
            <a:off x="2536677" y="3765166"/>
            <a:ext cx="5662566" cy="470178"/>
            <a:chOff x="0" y="0"/>
            <a:chExt cx="5662565" cy="470176"/>
          </a:xfrm>
        </p:grpSpPr>
        <p:sp>
          <p:nvSpPr>
            <p:cNvPr id="314" name="Shape 3840"/>
            <p:cNvSpPr/>
            <p:nvPr/>
          </p:nvSpPr>
          <p:spPr>
            <a:xfrm>
              <a:off x="0" y="0"/>
              <a:ext cx="646493" cy="470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93" y="13692"/>
                  </a:moveTo>
                  <a:lnTo>
                    <a:pt x="10114" y="15238"/>
                  </a:lnTo>
                  <a:cubicBezTo>
                    <a:pt x="10458" y="15355"/>
                    <a:pt x="11518" y="15827"/>
                    <a:pt x="11675" y="14955"/>
                  </a:cubicBezTo>
                  <a:cubicBezTo>
                    <a:pt x="11839" y="14046"/>
                    <a:pt x="10737" y="13811"/>
                    <a:pt x="10393" y="13692"/>
                  </a:cubicBezTo>
                  <a:moveTo>
                    <a:pt x="12834" y="12706"/>
                  </a:moveTo>
                  <a:cubicBezTo>
                    <a:pt x="12767" y="13330"/>
                    <a:pt x="12517" y="13631"/>
                    <a:pt x="12186" y="13737"/>
                  </a:cubicBezTo>
                  <a:cubicBezTo>
                    <a:pt x="12641" y="14064"/>
                    <a:pt x="12873" y="14568"/>
                    <a:pt x="12652" y="15439"/>
                  </a:cubicBezTo>
                  <a:cubicBezTo>
                    <a:pt x="12378" y="16522"/>
                    <a:pt x="11728" y="16613"/>
                    <a:pt x="10863" y="16386"/>
                  </a:cubicBezTo>
                  <a:lnTo>
                    <a:pt x="10653" y="17550"/>
                  </a:lnTo>
                  <a:lnTo>
                    <a:pt x="10147" y="17375"/>
                  </a:lnTo>
                  <a:lnTo>
                    <a:pt x="10354" y="16228"/>
                  </a:lnTo>
                  <a:cubicBezTo>
                    <a:pt x="10222" y="16183"/>
                    <a:pt x="10088" y="16134"/>
                    <a:pt x="9950" y="16081"/>
                  </a:cubicBezTo>
                  <a:lnTo>
                    <a:pt x="9741" y="17235"/>
                  </a:lnTo>
                  <a:lnTo>
                    <a:pt x="9235" y="17061"/>
                  </a:lnTo>
                  <a:lnTo>
                    <a:pt x="9445" y="15894"/>
                  </a:lnTo>
                  <a:cubicBezTo>
                    <a:pt x="9326" y="15852"/>
                    <a:pt x="9206" y="15808"/>
                    <a:pt x="9083" y="15765"/>
                  </a:cubicBezTo>
                  <a:lnTo>
                    <a:pt x="8424" y="15538"/>
                  </a:lnTo>
                  <a:lnTo>
                    <a:pt x="8675" y="14735"/>
                  </a:lnTo>
                  <a:cubicBezTo>
                    <a:pt x="8675" y="14735"/>
                    <a:pt x="9049" y="14872"/>
                    <a:pt x="9044" y="14862"/>
                  </a:cubicBezTo>
                  <a:cubicBezTo>
                    <a:pt x="9187" y="14911"/>
                    <a:pt x="9251" y="14781"/>
                    <a:pt x="9276" y="14696"/>
                  </a:cubicBezTo>
                  <a:lnTo>
                    <a:pt x="9608" y="12855"/>
                  </a:lnTo>
                  <a:cubicBezTo>
                    <a:pt x="9626" y="12862"/>
                    <a:pt x="9645" y="12869"/>
                    <a:pt x="9661" y="12874"/>
                  </a:cubicBezTo>
                  <a:cubicBezTo>
                    <a:pt x="9641" y="12862"/>
                    <a:pt x="9623" y="12855"/>
                    <a:pt x="9609" y="12850"/>
                  </a:cubicBezTo>
                  <a:lnTo>
                    <a:pt x="9845" y="11537"/>
                  </a:lnTo>
                  <a:cubicBezTo>
                    <a:pt x="9852" y="11388"/>
                    <a:pt x="9814" y="11199"/>
                    <a:pt x="9609" y="11130"/>
                  </a:cubicBezTo>
                  <a:cubicBezTo>
                    <a:pt x="9617" y="11122"/>
                    <a:pt x="9241" y="11002"/>
                    <a:pt x="9241" y="11002"/>
                  </a:cubicBezTo>
                  <a:lnTo>
                    <a:pt x="9376" y="10253"/>
                  </a:lnTo>
                  <a:lnTo>
                    <a:pt x="10075" y="10494"/>
                  </a:lnTo>
                  <a:lnTo>
                    <a:pt x="10074" y="10498"/>
                  </a:lnTo>
                  <a:cubicBezTo>
                    <a:pt x="10180" y="10534"/>
                    <a:pt x="10288" y="10569"/>
                    <a:pt x="10398" y="10604"/>
                  </a:cubicBezTo>
                  <a:lnTo>
                    <a:pt x="10606" y="9451"/>
                  </a:lnTo>
                  <a:lnTo>
                    <a:pt x="11113" y="9625"/>
                  </a:lnTo>
                  <a:lnTo>
                    <a:pt x="10909" y="10755"/>
                  </a:lnTo>
                  <a:cubicBezTo>
                    <a:pt x="11045" y="10799"/>
                    <a:pt x="11182" y="10842"/>
                    <a:pt x="11316" y="10887"/>
                  </a:cubicBezTo>
                  <a:lnTo>
                    <a:pt x="11518" y="9765"/>
                  </a:lnTo>
                  <a:lnTo>
                    <a:pt x="12025" y="9940"/>
                  </a:lnTo>
                  <a:lnTo>
                    <a:pt x="11817" y="11093"/>
                  </a:lnTo>
                  <a:cubicBezTo>
                    <a:pt x="12457" y="11399"/>
                    <a:pt x="12926" y="11856"/>
                    <a:pt x="12834" y="12706"/>
                  </a:cubicBezTo>
                  <a:moveTo>
                    <a:pt x="10800" y="8100"/>
                  </a:moveTo>
                  <a:cubicBezTo>
                    <a:pt x="8631" y="8100"/>
                    <a:pt x="6873" y="10518"/>
                    <a:pt x="6873" y="13500"/>
                  </a:cubicBezTo>
                  <a:cubicBezTo>
                    <a:pt x="6873" y="16482"/>
                    <a:pt x="8631" y="18900"/>
                    <a:pt x="10800" y="18900"/>
                  </a:cubicBezTo>
                  <a:cubicBezTo>
                    <a:pt x="12969" y="18900"/>
                    <a:pt x="14727" y="16482"/>
                    <a:pt x="14727" y="13500"/>
                  </a:cubicBezTo>
                  <a:cubicBezTo>
                    <a:pt x="14727" y="10518"/>
                    <a:pt x="12969" y="8100"/>
                    <a:pt x="10800" y="8100"/>
                  </a:cubicBezTo>
                  <a:moveTo>
                    <a:pt x="5400" y="8100"/>
                  </a:moveTo>
                  <a:lnTo>
                    <a:pt x="4418" y="8100"/>
                  </a:lnTo>
                  <a:cubicBezTo>
                    <a:pt x="4147" y="8100"/>
                    <a:pt x="3927" y="8402"/>
                    <a:pt x="3927" y="8775"/>
                  </a:cubicBezTo>
                  <a:cubicBezTo>
                    <a:pt x="3927" y="9148"/>
                    <a:pt x="4147" y="9450"/>
                    <a:pt x="4418" y="9450"/>
                  </a:cubicBezTo>
                  <a:lnTo>
                    <a:pt x="5400" y="9450"/>
                  </a:lnTo>
                  <a:cubicBezTo>
                    <a:pt x="5671" y="9450"/>
                    <a:pt x="5891" y="9148"/>
                    <a:pt x="5891" y="8775"/>
                  </a:cubicBezTo>
                  <a:cubicBezTo>
                    <a:pt x="5891" y="8402"/>
                    <a:pt x="5671" y="8100"/>
                    <a:pt x="5400" y="8100"/>
                  </a:cubicBezTo>
                  <a:moveTo>
                    <a:pt x="17182" y="17550"/>
                  </a:moveTo>
                  <a:lnTo>
                    <a:pt x="16200" y="17550"/>
                  </a:lnTo>
                  <a:cubicBezTo>
                    <a:pt x="15929" y="17550"/>
                    <a:pt x="15709" y="17853"/>
                    <a:pt x="15709" y="18225"/>
                  </a:cubicBezTo>
                  <a:cubicBezTo>
                    <a:pt x="15709" y="18598"/>
                    <a:pt x="15929" y="18900"/>
                    <a:pt x="16200" y="18900"/>
                  </a:cubicBezTo>
                  <a:lnTo>
                    <a:pt x="17182" y="18900"/>
                  </a:lnTo>
                  <a:cubicBezTo>
                    <a:pt x="17453" y="18900"/>
                    <a:pt x="17673" y="18598"/>
                    <a:pt x="17673" y="18225"/>
                  </a:cubicBezTo>
                  <a:cubicBezTo>
                    <a:pt x="17673" y="17853"/>
                    <a:pt x="17453" y="17550"/>
                    <a:pt x="17182" y="17550"/>
                  </a:cubicBezTo>
                  <a:moveTo>
                    <a:pt x="20127" y="8100"/>
                  </a:moveTo>
                  <a:cubicBezTo>
                    <a:pt x="19856" y="8100"/>
                    <a:pt x="19636" y="7798"/>
                    <a:pt x="19636" y="7425"/>
                  </a:cubicBezTo>
                  <a:cubicBezTo>
                    <a:pt x="19636" y="7052"/>
                    <a:pt x="19856" y="6750"/>
                    <a:pt x="20127" y="6750"/>
                  </a:cubicBezTo>
                  <a:cubicBezTo>
                    <a:pt x="20399" y="6750"/>
                    <a:pt x="20618" y="7052"/>
                    <a:pt x="20618" y="7425"/>
                  </a:cubicBezTo>
                  <a:cubicBezTo>
                    <a:pt x="20618" y="7798"/>
                    <a:pt x="20399" y="8100"/>
                    <a:pt x="20127" y="8100"/>
                  </a:cubicBezTo>
                  <a:moveTo>
                    <a:pt x="20618" y="17674"/>
                  </a:moveTo>
                  <a:cubicBezTo>
                    <a:pt x="20464" y="17599"/>
                    <a:pt x="20300" y="17550"/>
                    <a:pt x="20127" y="17550"/>
                  </a:cubicBezTo>
                  <a:cubicBezTo>
                    <a:pt x="19314" y="17550"/>
                    <a:pt x="18655" y="18457"/>
                    <a:pt x="18655" y="19575"/>
                  </a:cubicBezTo>
                  <a:cubicBezTo>
                    <a:pt x="18655" y="19814"/>
                    <a:pt x="18690" y="20039"/>
                    <a:pt x="18745" y="20250"/>
                  </a:cubicBezTo>
                  <a:lnTo>
                    <a:pt x="2855" y="20250"/>
                  </a:lnTo>
                  <a:cubicBezTo>
                    <a:pt x="2910" y="20039"/>
                    <a:pt x="2945" y="19814"/>
                    <a:pt x="2945" y="19575"/>
                  </a:cubicBezTo>
                  <a:cubicBezTo>
                    <a:pt x="2945" y="18457"/>
                    <a:pt x="2286" y="17550"/>
                    <a:pt x="1473" y="17550"/>
                  </a:cubicBezTo>
                  <a:cubicBezTo>
                    <a:pt x="1300" y="17550"/>
                    <a:pt x="1136" y="17599"/>
                    <a:pt x="982" y="17674"/>
                  </a:cubicBezTo>
                  <a:lnTo>
                    <a:pt x="982" y="9326"/>
                  </a:lnTo>
                  <a:cubicBezTo>
                    <a:pt x="1136" y="9403"/>
                    <a:pt x="1300" y="9450"/>
                    <a:pt x="1473" y="9450"/>
                  </a:cubicBezTo>
                  <a:cubicBezTo>
                    <a:pt x="2286" y="9450"/>
                    <a:pt x="2945" y="8544"/>
                    <a:pt x="2945" y="7425"/>
                  </a:cubicBezTo>
                  <a:cubicBezTo>
                    <a:pt x="2945" y="7188"/>
                    <a:pt x="2910" y="6962"/>
                    <a:pt x="2855" y="6750"/>
                  </a:cubicBezTo>
                  <a:lnTo>
                    <a:pt x="18745" y="6750"/>
                  </a:lnTo>
                  <a:cubicBezTo>
                    <a:pt x="18690" y="6962"/>
                    <a:pt x="18655" y="7188"/>
                    <a:pt x="18655" y="7425"/>
                  </a:cubicBezTo>
                  <a:cubicBezTo>
                    <a:pt x="18655" y="8544"/>
                    <a:pt x="19314" y="9450"/>
                    <a:pt x="20127" y="9450"/>
                  </a:cubicBezTo>
                  <a:cubicBezTo>
                    <a:pt x="20300" y="9450"/>
                    <a:pt x="20464" y="9403"/>
                    <a:pt x="20618" y="9326"/>
                  </a:cubicBezTo>
                  <a:cubicBezTo>
                    <a:pt x="20618" y="9326"/>
                    <a:pt x="20618" y="17674"/>
                    <a:pt x="20618" y="17674"/>
                  </a:cubicBezTo>
                  <a:close/>
                  <a:moveTo>
                    <a:pt x="20127" y="20250"/>
                  </a:moveTo>
                  <a:cubicBezTo>
                    <a:pt x="19856" y="20250"/>
                    <a:pt x="19636" y="19948"/>
                    <a:pt x="19636" y="19575"/>
                  </a:cubicBezTo>
                  <a:cubicBezTo>
                    <a:pt x="19636" y="19203"/>
                    <a:pt x="19856" y="18900"/>
                    <a:pt x="20127" y="18900"/>
                  </a:cubicBezTo>
                  <a:cubicBezTo>
                    <a:pt x="20399" y="18900"/>
                    <a:pt x="20618" y="19203"/>
                    <a:pt x="20618" y="19575"/>
                  </a:cubicBezTo>
                  <a:cubicBezTo>
                    <a:pt x="20618" y="19948"/>
                    <a:pt x="20399" y="20250"/>
                    <a:pt x="20127" y="20250"/>
                  </a:cubicBezTo>
                  <a:moveTo>
                    <a:pt x="1473" y="20250"/>
                  </a:moveTo>
                  <a:cubicBezTo>
                    <a:pt x="1201" y="20250"/>
                    <a:pt x="982" y="19948"/>
                    <a:pt x="982" y="19575"/>
                  </a:cubicBezTo>
                  <a:cubicBezTo>
                    <a:pt x="982" y="19203"/>
                    <a:pt x="1201" y="18900"/>
                    <a:pt x="1473" y="18900"/>
                  </a:cubicBezTo>
                  <a:cubicBezTo>
                    <a:pt x="1744" y="18900"/>
                    <a:pt x="1964" y="19203"/>
                    <a:pt x="1964" y="19575"/>
                  </a:cubicBezTo>
                  <a:cubicBezTo>
                    <a:pt x="1964" y="19948"/>
                    <a:pt x="1744" y="20250"/>
                    <a:pt x="1473" y="20250"/>
                  </a:cubicBezTo>
                  <a:moveTo>
                    <a:pt x="1473" y="6750"/>
                  </a:moveTo>
                  <a:cubicBezTo>
                    <a:pt x="1744" y="6750"/>
                    <a:pt x="1964" y="7052"/>
                    <a:pt x="1964" y="7425"/>
                  </a:cubicBezTo>
                  <a:cubicBezTo>
                    <a:pt x="1964" y="7798"/>
                    <a:pt x="1744" y="8100"/>
                    <a:pt x="1473" y="8100"/>
                  </a:cubicBezTo>
                  <a:cubicBezTo>
                    <a:pt x="1201" y="8100"/>
                    <a:pt x="982" y="7798"/>
                    <a:pt x="982" y="7425"/>
                  </a:cubicBezTo>
                  <a:cubicBezTo>
                    <a:pt x="982" y="7052"/>
                    <a:pt x="1201" y="6750"/>
                    <a:pt x="1473" y="6750"/>
                  </a:cubicBezTo>
                  <a:moveTo>
                    <a:pt x="20618" y="5400"/>
                  </a:moveTo>
                  <a:lnTo>
                    <a:pt x="982" y="5400"/>
                  </a:lnTo>
                  <a:cubicBezTo>
                    <a:pt x="440" y="5400"/>
                    <a:pt x="0" y="6005"/>
                    <a:pt x="0" y="6750"/>
                  </a:cubicBezTo>
                  <a:lnTo>
                    <a:pt x="0" y="20250"/>
                  </a:lnTo>
                  <a:cubicBezTo>
                    <a:pt x="0" y="20996"/>
                    <a:pt x="440" y="21600"/>
                    <a:pt x="982" y="21600"/>
                  </a:cubicBezTo>
                  <a:lnTo>
                    <a:pt x="20618" y="21600"/>
                  </a:lnTo>
                  <a:cubicBezTo>
                    <a:pt x="21160" y="21600"/>
                    <a:pt x="21600" y="20996"/>
                    <a:pt x="21600" y="20250"/>
                  </a:cubicBezTo>
                  <a:lnTo>
                    <a:pt x="21600" y="6750"/>
                  </a:lnTo>
                  <a:cubicBezTo>
                    <a:pt x="21600" y="6005"/>
                    <a:pt x="21160" y="5400"/>
                    <a:pt x="20618" y="5400"/>
                  </a:cubicBezTo>
                  <a:moveTo>
                    <a:pt x="10773" y="11584"/>
                  </a:moveTo>
                  <a:lnTo>
                    <a:pt x="10520" y="12986"/>
                  </a:lnTo>
                  <a:cubicBezTo>
                    <a:pt x="10807" y="13085"/>
                    <a:pt x="11689" y="13487"/>
                    <a:pt x="11832" y="12694"/>
                  </a:cubicBezTo>
                  <a:cubicBezTo>
                    <a:pt x="11981" y="11868"/>
                    <a:pt x="11059" y="11683"/>
                    <a:pt x="10773" y="11584"/>
                  </a:cubicBezTo>
                  <a:moveTo>
                    <a:pt x="2455" y="4050"/>
                  </a:moveTo>
                  <a:lnTo>
                    <a:pt x="19145" y="4050"/>
                  </a:lnTo>
                  <a:cubicBezTo>
                    <a:pt x="19417" y="4050"/>
                    <a:pt x="19636" y="3748"/>
                    <a:pt x="19636" y="3375"/>
                  </a:cubicBezTo>
                  <a:cubicBezTo>
                    <a:pt x="19636" y="3002"/>
                    <a:pt x="19417" y="2700"/>
                    <a:pt x="19145" y="2700"/>
                  </a:cubicBezTo>
                  <a:lnTo>
                    <a:pt x="2455" y="2700"/>
                  </a:lnTo>
                  <a:cubicBezTo>
                    <a:pt x="2183" y="2700"/>
                    <a:pt x="1964" y="3002"/>
                    <a:pt x="1964" y="3375"/>
                  </a:cubicBezTo>
                  <a:cubicBezTo>
                    <a:pt x="1964" y="3748"/>
                    <a:pt x="2183" y="4050"/>
                    <a:pt x="2455" y="4050"/>
                  </a:cubicBezTo>
                  <a:moveTo>
                    <a:pt x="4418" y="1350"/>
                  </a:moveTo>
                  <a:lnTo>
                    <a:pt x="17182" y="1350"/>
                  </a:lnTo>
                  <a:cubicBezTo>
                    <a:pt x="17453" y="1350"/>
                    <a:pt x="17673" y="1048"/>
                    <a:pt x="17673" y="675"/>
                  </a:cubicBezTo>
                  <a:cubicBezTo>
                    <a:pt x="17673" y="302"/>
                    <a:pt x="17453" y="0"/>
                    <a:pt x="17182" y="0"/>
                  </a:cubicBezTo>
                  <a:lnTo>
                    <a:pt x="4418" y="0"/>
                  </a:lnTo>
                  <a:cubicBezTo>
                    <a:pt x="4147" y="0"/>
                    <a:pt x="3927" y="302"/>
                    <a:pt x="3927" y="675"/>
                  </a:cubicBezTo>
                  <a:cubicBezTo>
                    <a:pt x="3927" y="1048"/>
                    <a:pt x="4147" y="1350"/>
                    <a:pt x="4418" y="1350"/>
                  </a:cubicBezTo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371600">
                <a:defRPr sz="4000"/>
              </a:pPr>
              <a:endParaRPr/>
            </a:p>
          </p:txBody>
        </p:sp>
        <p:sp>
          <p:nvSpPr>
            <p:cNvPr id="315" name="Линия"/>
            <p:cNvSpPr/>
            <p:nvPr/>
          </p:nvSpPr>
          <p:spPr>
            <a:xfrm>
              <a:off x="979282" y="306290"/>
              <a:ext cx="4683284" cy="1"/>
            </a:xfrm>
            <a:prstGeom prst="line">
              <a:avLst/>
            </a:prstGeom>
            <a:noFill/>
            <a:ln w="38100" cap="flat">
              <a:solidFill>
                <a:srgbClr val="A62A22"/>
              </a:solidFill>
              <a:custDash>
                <a:ds d="200000" sp="200000"/>
              </a:custDash>
              <a:miter lim="400000"/>
              <a:headEnd type="triangle" w="med" len="med"/>
              <a:tailEnd type="oval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20" name="Сгруппировать"/>
          <p:cNvGrpSpPr/>
          <p:nvPr/>
        </p:nvGrpSpPr>
        <p:grpSpPr>
          <a:xfrm>
            <a:off x="2834680" y="2821864"/>
            <a:ext cx="5150812" cy="470178"/>
            <a:chOff x="95250" y="0"/>
            <a:chExt cx="5150811" cy="470176"/>
          </a:xfrm>
        </p:grpSpPr>
        <p:sp>
          <p:nvSpPr>
            <p:cNvPr id="317" name="Линия"/>
            <p:cNvSpPr/>
            <p:nvPr/>
          </p:nvSpPr>
          <p:spPr>
            <a:xfrm>
              <a:off x="3321179" y="308239"/>
              <a:ext cx="1924883" cy="1"/>
            </a:xfrm>
            <a:prstGeom prst="line">
              <a:avLst/>
            </a:prstGeom>
            <a:noFill/>
            <a:ln w="63500" cap="flat">
              <a:solidFill>
                <a:srgbClr val="A62A22"/>
              </a:solidFill>
              <a:custDash>
                <a:ds d="200000" sp="200000"/>
              </a:custDash>
              <a:miter lim="400000"/>
              <a:headEnd type="triangle" w="med" len="med"/>
              <a:tailEnd type="oval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8" name="Линия"/>
            <p:cNvSpPr/>
            <p:nvPr/>
          </p:nvSpPr>
          <p:spPr>
            <a:xfrm flipH="1" flipV="1">
              <a:off x="95250" y="285888"/>
              <a:ext cx="2272515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custDash>
                <a:ds d="200000" sp="200000"/>
              </a:custDash>
              <a:miter lim="400000"/>
              <a:headEnd type="triangle" w="med" len="med"/>
              <a:tailEnd type="oval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9" name="Shape 3840"/>
            <p:cNvSpPr/>
            <p:nvPr/>
          </p:nvSpPr>
          <p:spPr>
            <a:xfrm>
              <a:off x="2521225" y="0"/>
              <a:ext cx="646494" cy="470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93" y="13692"/>
                  </a:moveTo>
                  <a:lnTo>
                    <a:pt x="10114" y="15238"/>
                  </a:lnTo>
                  <a:cubicBezTo>
                    <a:pt x="10458" y="15355"/>
                    <a:pt x="11518" y="15827"/>
                    <a:pt x="11675" y="14955"/>
                  </a:cubicBezTo>
                  <a:cubicBezTo>
                    <a:pt x="11839" y="14046"/>
                    <a:pt x="10737" y="13811"/>
                    <a:pt x="10393" y="13692"/>
                  </a:cubicBezTo>
                  <a:moveTo>
                    <a:pt x="12834" y="12706"/>
                  </a:moveTo>
                  <a:cubicBezTo>
                    <a:pt x="12767" y="13330"/>
                    <a:pt x="12517" y="13631"/>
                    <a:pt x="12186" y="13737"/>
                  </a:cubicBezTo>
                  <a:cubicBezTo>
                    <a:pt x="12641" y="14064"/>
                    <a:pt x="12873" y="14568"/>
                    <a:pt x="12652" y="15439"/>
                  </a:cubicBezTo>
                  <a:cubicBezTo>
                    <a:pt x="12378" y="16522"/>
                    <a:pt x="11728" y="16613"/>
                    <a:pt x="10863" y="16386"/>
                  </a:cubicBezTo>
                  <a:lnTo>
                    <a:pt x="10653" y="17550"/>
                  </a:lnTo>
                  <a:lnTo>
                    <a:pt x="10147" y="17375"/>
                  </a:lnTo>
                  <a:lnTo>
                    <a:pt x="10354" y="16228"/>
                  </a:lnTo>
                  <a:cubicBezTo>
                    <a:pt x="10222" y="16183"/>
                    <a:pt x="10088" y="16134"/>
                    <a:pt x="9950" y="16081"/>
                  </a:cubicBezTo>
                  <a:lnTo>
                    <a:pt x="9741" y="17235"/>
                  </a:lnTo>
                  <a:lnTo>
                    <a:pt x="9235" y="17061"/>
                  </a:lnTo>
                  <a:lnTo>
                    <a:pt x="9445" y="15894"/>
                  </a:lnTo>
                  <a:cubicBezTo>
                    <a:pt x="9326" y="15852"/>
                    <a:pt x="9206" y="15808"/>
                    <a:pt x="9083" y="15765"/>
                  </a:cubicBezTo>
                  <a:lnTo>
                    <a:pt x="8424" y="15538"/>
                  </a:lnTo>
                  <a:lnTo>
                    <a:pt x="8675" y="14735"/>
                  </a:lnTo>
                  <a:cubicBezTo>
                    <a:pt x="8675" y="14735"/>
                    <a:pt x="9049" y="14872"/>
                    <a:pt x="9044" y="14862"/>
                  </a:cubicBezTo>
                  <a:cubicBezTo>
                    <a:pt x="9187" y="14911"/>
                    <a:pt x="9251" y="14781"/>
                    <a:pt x="9276" y="14696"/>
                  </a:cubicBezTo>
                  <a:lnTo>
                    <a:pt x="9608" y="12855"/>
                  </a:lnTo>
                  <a:cubicBezTo>
                    <a:pt x="9626" y="12862"/>
                    <a:pt x="9645" y="12869"/>
                    <a:pt x="9661" y="12874"/>
                  </a:cubicBezTo>
                  <a:cubicBezTo>
                    <a:pt x="9641" y="12862"/>
                    <a:pt x="9623" y="12855"/>
                    <a:pt x="9609" y="12850"/>
                  </a:cubicBezTo>
                  <a:lnTo>
                    <a:pt x="9845" y="11537"/>
                  </a:lnTo>
                  <a:cubicBezTo>
                    <a:pt x="9852" y="11388"/>
                    <a:pt x="9814" y="11199"/>
                    <a:pt x="9609" y="11130"/>
                  </a:cubicBezTo>
                  <a:cubicBezTo>
                    <a:pt x="9617" y="11122"/>
                    <a:pt x="9241" y="11002"/>
                    <a:pt x="9241" y="11002"/>
                  </a:cubicBezTo>
                  <a:lnTo>
                    <a:pt x="9376" y="10253"/>
                  </a:lnTo>
                  <a:lnTo>
                    <a:pt x="10075" y="10494"/>
                  </a:lnTo>
                  <a:lnTo>
                    <a:pt x="10074" y="10498"/>
                  </a:lnTo>
                  <a:cubicBezTo>
                    <a:pt x="10180" y="10534"/>
                    <a:pt x="10288" y="10569"/>
                    <a:pt x="10398" y="10604"/>
                  </a:cubicBezTo>
                  <a:lnTo>
                    <a:pt x="10606" y="9451"/>
                  </a:lnTo>
                  <a:lnTo>
                    <a:pt x="11113" y="9625"/>
                  </a:lnTo>
                  <a:lnTo>
                    <a:pt x="10909" y="10755"/>
                  </a:lnTo>
                  <a:cubicBezTo>
                    <a:pt x="11045" y="10799"/>
                    <a:pt x="11182" y="10842"/>
                    <a:pt x="11316" y="10887"/>
                  </a:cubicBezTo>
                  <a:lnTo>
                    <a:pt x="11518" y="9765"/>
                  </a:lnTo>
                  <a:lnTo>
                    <a:pt x="12025" y="9940"/>
                  </a:lnTo>
                  <a:lnTo>
                    <a:pt x="11817" y="11093"/>
                  </a:lnTo>
                  <a:cubicBezTo>
                    <a:pt x="12457" y="11399"/>
                    <a:pt x="12926" y="11856"/>
                    <a:pt x="12834" y="12706"/>
                  </a:cubicBezTo>
                  <a:moveTo>
                    <a:pt x="10800" y="8100"/>
                  </a:moveTo>
                  <a:cubicBezTo>
                    <a:pt x="8631" y="8100"/>
                    <a:pt x="6873" y="10518"/>
                    <a:pt x="6873" y="13500"/>
                  </a:cubicBezTo>
                  <a:cubicBezTo>
                    <a:pt x="6873" y="16482"/>
                    <a:pt x="8631" y="18900"/>
                    <a:pt x="10800" y="18900"/>
                  </a:cubicBezTo>
                  <a:cubicBezTo>
                    <a:pt x="12969" y="18900"/>
                    <a:pt x="14727" y="16482"/>
                    <a:pt x="14727" y="13500"/>
                  </a:cubicBezTo>
                  <a:cubicBezTo>
                    <a:pt x="14727" y="10518"/>
                    <a:pt x="12969" y="8100"/>
                    <a:pt x="10800" y="8100"/>
                  </a:cubicBezTo>
                  <a:moveTo>
                    <a:pt x="5400" y="8100"/>
                  </a:moveTo>
                  <a:lnTo>
                    <a:pt x="4418" y="8100"/>
                  </a:lnTo>
                  <a:cubicBezTo>
                    <a:pt x="4147" y="8100"/>
                    <a:pt x="3927" y="8402"/>
                    <a:pt x="3927" y="8775"/>
                  </a:cubicBezTo>
                  <a:cubicBezTo>
                    <a:pt x="3927" y="9148"/>
                    <a:pt x="4147" y="9450"/>
                    <a:pt x="4418" y="9450"/>
                  </a:cubicBezTo>
                  <a:lnTo>
                    <a:pt x="5400" y="9450"/>
                  </a:lnTo>
                  <a:cubicBezTo>
                    <a:pt x="5671" y="9450"/>
                    <a:pt x="5891" y="9148"/>
                    <a:pt x="5891" y="8775"/>
                  </a:cubicBezTo>
                  <a:cubicBezTo>
                    <a:pt x="5891" y="8402"/>
                    <a:pt x="5671" y="8100"/>
                    <a:pt x="5400" y="8100"/>
                  </a:cubicBezTo>
                  <a:moveTo>
                    <a:pt x="17182" y="17550"/>
                  </a:moveTo>
                  <a:lnTo>
                    <a:pt x="16200" y="17550"/>
                  </a:lnTo>
                  <a:cubicBezTo>
                    <a:pt x="15929" y="17550"/>
                    <a:pt x="15709" y="17853"/>
                    <a:pt x="15709" y="18225"/>
                  </a:cubicBezTo>
                  <a:cubicBezTo>
                    <a:pt x="15709" y="18598"/>
                    <a:pt x="15929" y="18900"/>
                    <a:pt x="16200" y="18900"/>
                  </a:cubicBezTo>
                  <a:lnTo>
                    <a:pt x="17182" y="18900"/>
                  </a:lnTo>
                  <a:cubicBezTo>
                    <a:pt x="17453" y="18900"/>
                    <a:pt x="17673" y="18598"/>
                    <a:pt x="17673" y="18225"/>
                  </a:cubicBezTo>
                  <a:cubicBezTo>
                    <a:pt x="17673" y="17853"/>
                    <a:pt x="17453" y="17550"/>
                    <a:pt x="17182" y="17550"/>
                  </a:cubicBezTo>
                  <a:moveTo>
                    <a:pt x="20127" y="8100"/>
                  </a:moveTo>
                  <a:cubicBezTo>
                    <a:pt x="19856" y="8100"/>
                    <a:pt x="19636" y="7798"/>
                    <a:pt x="19636" y="7425"/>
                  </a:cubicBezTo>
                  <a:cubicBezTo>
                    <a:pt x="19636" y="7052"/>
                    <a:pt x="19856" y="6750"/>
                    <a:pt x="20127" y="6750"/>
                  </a:cubicBezTo>
                  <a:cubicBezTo>
                    <a:pt x="20399" y="6750"/>
                    <a:pt x="20618" y="7052"/>
                    <a:pt x="20618" y="7425"/>
                  </a:cubicBezTo>
                  <a:cubicBezTo>
                    <a:pt x="20618" y="7798"/>
                    <a:pt x="20399" y="8100"/>
                    <a:pt x="20127" y="8100"/>
                  </a:cubicBezTo>
                  <a:moveTo>
                    <a:pt x="20618" y="17674"/>
                  </a:moveTo>
                  <a:cubicBezTo>
                    <a:pt x="20464" y="17599"/>
                    <a:pt x="20300" y="17550"/>
                    <a:pt x="20127" y="17550"/>
                  </a:cubicBezTo>
                  <a:cubicBezTo>
                    <a:pt x="19314" y="17550"/>
                    <a:pt x="18655" y="18457"/>
                    <a:pt x="18655" y="19575"/>
                  </a:cubicBezTo>
                  <a:cubicBezTo>
                    <a:pt x="18655" y="19814"/>
                    <a:pt x="18690" y="20039"/>
                    <a:pt x="18745" y="20250"/>
                  </a:cubicBezTo>
                  <a:lnTo>
                    <a:pt x="2855" y="20250"/>
                  </a:lnTo>
                  <a:cubicBezTo>
                    <a:pt x="2910" y="20039"/>
                    <a:pt x="2945" y="19814"/>
                    <a:pt x="2945" y="19575"/>
                  </a:cubicBezTo>
                  <a:cubicBezTo>
                    <a:pt x="2945" y="18457"/>
                    <a:pt x="2286" y="17550"/>
                    <a:pt x="1473" y="17550"/>
                  </a:cubicBezTo>
                  <a:cubicBezTo>
                    <a:pt x="1300" y="17550"/>
                    <a:pt x="1136" y="17599"/>
                    <a:pt x="982" y="17674"/>
                  </a:cubicBezTo>
                  <a:lnTo>
                    <a:pt x="982" y="9326"/>
                  </a:lnTo>
                  <a:cubicBezTo>
                    <a:pt x="1136" y="9403"/>
                    <a:pt x="1300" y="9450"/>
                    <a:pt x="1473" y="9450"/>
                  </a:cubicBezTo>
                  <a:cubicBezTo>
                    <a:pt x="2286" y="9450"/>
                    <a:pt x="2945" y="8544"/>
                    <a:pt x="2945" y="7425"/>
                  </a:cubicBezTo>
                  <a:cubicBezTo>
                    <a:pt x="2945" y="7188"/>
                    <a:pt x="2910" y="6962"/>
                    <a:pt x="2855" y="6750"/>
                  </a:cubicBezTo>
                  <a:lnTo>
                    <a:pt x="18745" y="6750"/>
                  </a:lnTo>
                  <a:cubicBezTo>
                    <a:pt x="18690" y="6962"/>
                    <a:pt x="18655" y="7188"/>
                    <a:pt x="18655" y="7425"/>
                  </a:cubicBezTo>
                  <a:cubicBezTo>
                    <a:pt x="18655" y="8544"/>
                    <a:pt x="19314" y="9450"/>
                    <a:pt x="20127" y="9450"/>
                  </a:cubicBezTo>
                  <a:cubicBezTo>
                    <a:pt x="20300" y="9450"/>
                    <a:pt x="20464" y="9403"/>
                    <a:pt x="20618" y="9326"/>
                  </a:cubicBezTo>
                  <a:cubicBezTo>
                    <a:pt x="20618" y="9326"/>
                    <a:pt x="20618" y="17674"/>
                    <a:pt x="20618" y="17674"/>
                  </a:cubicBezTo>
                  <a:close/>
                  <a:moveTo>
                    <a:pt x="20127" y="20250"/>
                  </a:moveTo>
                  <a:cubicBezTo>
                    <a:pt x="19856" y="20250"/>
                    <a:pt x="19636" y="19948"/>
                    <a:pt x="19636" y="19575"/>
                  </a:cubicBezTo>
                  <a:cubicBezTo>
                    <a:pt x="19636" y="19203"/>
                    <a:pt x="19856" y="18900"/>
                    <a:pt x="20127" y="18900"/>
                  </a:cubicBezTo>
                  <a:cubicBezTo>
                    <a:pt x="20399" y="18900"/>
                    <a:pt x="20618" y="19203"/>
                    <a:pt x="20618" y="19575"/>
                  </a:cubicBezTo>
                  <a:cubicBezTo>
                    <a:pt x="20618" y="19948"/>
                    <a:pt x="20399" y="20250"/>
                    <a:pt x="20127" y="20250"/>
                  </a:cubicBezTo>
                  <a:moveTo>
                    <a:pt x="1473" y="20250"/>
                  </a:moveTo>
                  <a:cubicBezTo>
                    <a:pt x="1201" y="20250"/>
                    <a:pt x="982" y="19948"/>
                    <a:pt x="982" y="19575"/>
                  </a:cubicBezTo>
                  <a:cubicBezTo>
                    <a:pt x="982" y="19203"/>
                    <a:pt x="1201" y="18900"/>
                    <a:pt x="1473" y="18900"/>
                  </a:cubicBezTo>
                  <a:cubicBezTo>
                    <a:pt x="1744" y="18900"/>
                    <a:pt x="1964" y="19203"/>
                    <a:pt x="1964" y="19575"/>
                  </a:cubicBezTo>
                  <a:cubicBezTo>
                    <a:pt x="1964" y="19948"/>
                    <a:pt x="1744" y="20250"/>
                    <a:pt x="1473" y="20250"/>
                  </a:cubicBezTo>
                  <a:moveTo>
                    <a:pt x="1473" y="6750"/>
                  </a:moveTo>
                  <a:cubicBezTo>
                    <a:pt x="1744" y="6750"/>
                    <a:pt x="1964" y="7052"/>
                    <a:pt x="1964" y="7425"/>
                  </a:cubicBezTo>
                  <a:cubicBezTo>
                    <a:pt x="1964" y="7798"/>
                    <a:pt x="1744" y="8100"/>
                    <a:pt x="1473" y="8100"/>
                  </a:cubicBezTo>
                  <a:cubicBezTo>
                    <a:pt x="1201" y="8100"/>
                    <a:pt x="982" y="7798"/>
                    <a:pt x="982" y="7425"/>
                  </a:cubicBezTo>
                  <a:cubicBezTo>
                    <a:pt x="982" y="7052"/>
                    <a:pt x="1201" y="6750"/>
                    <a:pt x="1473" y="6750"/>
                  </a:cubicBezTo>
                  <a:moveTo>
                    <a:pt x="20618" y="5400"/>
                  </a:moveTo>
                  <a:lnTo>
                    <a:pt x="982" y="5400"/>
                  </a:lnTo>
                  <a:cubicBezTo>
                    <a:pt x="440" y="5400"/>
                    <a:pt x="0" y="6005"/>
                    <a:pt x="0" y="6750"/>
                  </a:cubicBezTo>
                  <a:lnTo>
                    <a:pt x="0" y="20250"/>
                  </a:lnTo>
                  <a:cubicBezTo>
                    <a:pt x="0" y="20996"/>
                    <a:pt x="440" y="21600"/>
                    <a:pt x="982" y="21600"/>
                  </a:cubicBezTo>
                  <a:lnTo>
                    <a:pt x="20618" y="21600"/>
                  </a:lnTo>
                  <a:cubicBezTo>
                    <a:pt x="21160" y="21600"/>
                    <a:pt x="21600" y="20996"/>
                    <a:pt x="21600" y="20250"/>
                  </a:cubicBezTo>
                  <a:lnTo>
                    <a:pt x="21600" y="6750"/>
                  </a:lnTo>
                  <a:cubicBezTo>
                    <a:pt x="21600" y="6005"/>
                    <a:pt x="21160" y="5400"/>
                    <a:pt x="20618" y="5400"/>
                  </a:cubicBezTo>
                  <a:moveTo>
                    <a:pt x="10773" y="11584"/>
                  </a:moveTo>
                  <a:lnTo>
                    <a:pt x="10520" y="12986"/>
                  </a:lnTo>
                  <a:cubicBezTo>
                    <a:pt x="10807" y="13085"/>
                    <a:pt x="11689" y="13487"/>
                    <a:pt x="11832" y="12694"/>
                  </a:cubicBezTo>
                  <a:cubicBezTo>
                    <a:pt x="11981" y="11868"/>
                    <a:pt x="11059" y="11683"/>
                    <a:pt x="10773" y="11584"/>
                  </a:cubicBezTo>
                  <a:moveTo>
                    <a:pt x="2455" y="4050"/>
                  </a:moveTo>
                  <a:lnTo>
                    <a:pt x="19145" y="4050"/>
                  </a:lnTo>
                  <a:cubicBezTo>
                    <a:pt x="19417" y="4050"/>
                    <a:pt x="19636" y="3748"/>
                    <a:pt x="19636" y="3375"/>
                  </a:cubicBezTo>
                  <a:cubicBezTo>
                    <a:pt x="19636" y="3002"/>
                    <a:pt x="19417" y="2700"/>
                    <a:pt x="19145" y="2700"/>
                  </a:cubicBezTo>
                  <a:lnTo>
                    <a:pt x="2455" y="2700"/>
                  </a:lnTo>
                  <a:cubicBezTo>
                    <a:pt x="2183" y="2700"/>
                    <a:pt x="1964" y="3002"/>
                    <a:pt x="1964" y="3375"/>
                  </a:cubicBezTo>
                  <a:cubicBezTo>
                    <a:pt x="1964" y="3748"/>
                    <a:pt x="2183" y="4050"/>
                    <a:pt x="2455" y="4050"/>
                  </a:cubicBezTo>
                  <a:moveTo>
                    <a:pt x="4418" y="1350"/>
                  </a:moveTo>
                  <a:lnTo>
                    <a:pt x="17182" y="1350"/>
                  </a:lnTo>
                  <a:cubicBezTo>
                    <a:pt x="17453" y="1350"/>
                    <a:pt x="17673" y="1048"/>
                    <a:pt x="17673" y="675"/>
                  </a:cubicBezTo>
                  <a:cubicBezTo>
                    <a:pt x="17673" y="302"/>
                    <a:pt x="17453" y="0"/>
                    <a:pt x="17182" y="0"/>
                  </a:cubicBezTo>
                  <a:lnTo>
                    <a:pt x="4418" y="0"/>
                  </a:lnTo>
                  <a:cubicBezTo>
                    <a:pt x="4147" y="0"/>
                    <a:pt x="3927" y="302"/>
                    <a:pt x="3927" y="675"/>
                  </a:cubicBezTo>
                  <a:cubicBezTo>
                    <a:pt x="3927" y="1048"/>
                    <a:pt x="4147" y="1350"/>
                    <a:pt x="4418" y="1350"/>
                  </a:cubicBezTo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371600">
                <a:defRPr sz="4000"/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1" animBg="1" advAuto="0"/>
      <p:bldP spid="316" grpId="2" animBg="1" advAuto="0"/>
      <p:bldP spid="320" grpId="3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21"/>
          <p:cNvSpPr/>
          <p:nvPr/>
        </p:nvSpPr>
        <p:spPr>
          <a:xfrm>
            <a:off x="1114412" y="1600137"/>
            <a:ext cx="10127599" cy="3947346"/>
          </a:xfrm>
          <a:prstGeom prst="rect">
            <a:avLst/>
          </a:prstGeom>
          <a:ln w="28575">
            <a:solidFill>
              <a:srgbClr val="0D0D0D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" name="Rectangle 21"/>
          <p:cNvSpPr/>
          <p:nvPr/>
        </p:nvSpPr>
        <p:spPr>
          <a:xfrm>
            <a:off x="883186" y="1795403"/>
            <a:ext cx="10590051" cy="3947346"/>
          </a:xfrm>
          <a:prstGeom prst="rect">
            <a:avLst/>
          </a:prstGeom>
          <a:ln w="28575">
            <a:solidFill>
              <a:srgbClr val="A62A22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4" name="САМЫЙ КОРОТКИЙ ПУТЬ К ЦЕЛЕВОЙ АУДИТОРИИ - ЭТО ПУТЬ ПО КОТОРОМУ ОНА ДВИЖЕТСЯ ВАМ НА ВСТРЕЧУ?"/>
          <p:cNvSpPr txBox="1"/>
          <p:nvPr/>
        </p:nvSpPr>
        <p:spPr>
          <a:xfrm>
            <a:off x="1336439" y="2459704"/>
            <a:ext cx="9519122" cy="3253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355600">
              <a:defRPr sz="41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САМЫЙ КОРОТКИЙ ПУТЬ К ЦЕЛЕВОЙ АУДИТОРИИ - ЭТО ПУТЬ ПО КОТОРОМУ ОНА ДВИЖЕТСЯ ВАМ НА ВСТРЕЧУ?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КАК?"/>
          <p:cNvSpPr txBox="1"/>
          <p:nvPr/>
        </p:nvSpPr>
        <p:spPr>
          <a:xfrm>
            <a:off x="4045902" y="2332491"/>
            <a:ext cx="4100196" cy="171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457200">
              <a:defRPr sz="13000" spc="-520">
                <a:solidFill>
                  <a:srgbClr val="A62A22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КАК?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СОЗДАТЬ портрет  клиента"/>
          <p:cNvSpPr txBox="1"/>
          <p:nvPr/>
        </p:nvSpPr>
        <p:spPr>
          <a:xfrm>
            <a:off x="4892438" y="1977367"/>
            <a:ext cx="6831667" cy="1846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457200">
              <a:lnSpc>
                <a:spcPct val="80000"/>
              </a:lnSpc>
              <a:defRPr sz="9300" spc="-372"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rPr lang="ru-RU" sz="7200" dirty="0"/>
              <a:t>СОЗДАТЬ ПОРТРЕТ КЛИЕНТА</a:t>
            </a:r>
            <a:endParaRPr sz="7200" dirty="0"/>
          </a:p>
        </p:txBody>
      </p:sp>
      <p:pic>
        <p:nvPicPr>
          <p:cNvPr id="329" name="PHOTO-2022-03-29-21-36-47.jpg" descr="PHOTO-2022-03-29-21-36-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34" y="1103161"/>
            <a:ext cx="3353398" cy="4765040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Прямоугольник"/>
          <p:cNvSpPr/>
          <p:nvPr/>
        </p:nvSpPr>
        <p:spPr>
          <a:xfrm>
            <a:off x="904418" y="1159129"/>
            <a:ext cx="3217230" cy="4653104"/>
          </a:xfrm>
          <a:prstGeom prst="rect">
            <a:avLst/>
          </a:prstGeom>
          <a:ln w="241300">
            <a:solidFill>
              <a:srgbClr val="A62A22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31" name="Прямоугольник"/>
          <p:cNvSpPr/>
          <p:nvPr/>
        </p:nvSpPr>
        <p:spPr>
          <a:xfrm>
            <a:off x="484981" y="683329"/>
            <a:ext cx="4056104" cy="5491342"/>
          </a:xfrm>
          <a:prstGeom prst="rect">
            <a:avLst/>
          </a:prstGeom>
          <a:ln w="241300">
            <a:solidFill>
              <a:srgbClr val="A62A22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334" name="Сгруппировать"/>
          <p:cNvGrpSpPr/>
          <p:nvPr/>
        </p:nvGrpSpPr>
        <p:grpSpPr>
          <a:xfrm>
            <a:off x="988488" y="1230302"/>
            <a:ext cx="3049091" cy="4510758"/>
            <a:chOff x="0" y="0"/>
            <a:chExt cx="3049090" cy="4510757"/>
          </a:xfrm>
        </p:grpSpPr>
        <p:sp>
          <p:nvSpPr>
            <p:cNvPr id="332" name="Прямоугольник"/>
            <p:cNvSpPr/>
            <p:nvPr/>
          </p:nvSpPr>
          <p:spPr>
            <a:xfrm>
              <a:off x="0" y="0"/>
              <a:ext cx="3049091" cy="451075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333" name="photo_2022-05-18 17.29.09.jpeg" descr="photo_2022-05-18 17.29.09.jpeg"/>
            <p:cNvPicPr>
              <a:picLocks noChangeAspect="1"/>
            </p:cNvPicPr>
            <p:nvPr/>
          </p:nvPicPr>
          <p:blipFill>
            <a:blip r:embed="rId3"/>
            <a:srcRect l="8623" r="8623"/>
            <a:stretch>
              <a:fillRect/>
            </a:stretch>
          </p:blipFill>
          <p:spPr>
            <a:xfrm>
              <a:off x="51871" y="580543"/>
              <a:ext cx="2985058" cy="3607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100+…"/>
          <p:cNvSpPr txBox="1"/>
          <p:nvPr/>
        </p:nvSpPr>
        <p:spPr>
          <a:xfrm>
            <a:off x="673937" y="752037"/>
            <a:ext cx="9466761" cy="1553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457200">
              <a:lnSpc>
                <a:spcPct val="80000"/>
              </a:lnSpc>
              <a:defRPr sz="5900" spc="-235">
                <a:latin typeface="Code Pro Bold"/>
                <a:ea typeface="Code Pro Bold"/>
                <a:cs typeface="Code Pro Bold"/>
                <a:sym typeface="Code Pro Bold"/>
              </a:defRPr>
            </a:pPr>
            <a:r>
              <a:t>100+</a:t>
            </a:r>
          </a:p>
          <a:p>
            <a:pPr defTabSz="457200">
              <a:lnSpc>
                <a:spcPct val="80000"/>
              </a:lnSpc>
              <a:defRPr sz="5900" spc="-235">
                <a:latin typeface="Code Pro Bold"/>
                <a:ea typeface="Code Pro Bold"/>
                <a:cs typeface="Code Pro Bold"/>
                <a:sym typeface="Code Pro Bold"/>
              </a:defRPr>
            </a:pPr>
            <a:r>
              <a:t>вопросов</a:t>
            </a:r>
          </a:p>
        </p:txBody>
      </p:sp>
      <p:sp>
        <p:nvSpPr>
          <p:cNvPr id="337" name="Rectangle 22"/>
          <p:cNvSpPr/>
          <p:nvPr/>
        </p:nvSpPr>
        <p:spPr>
          <a:xfrm>
            <a:off x="4953882" y="-568664"/>
            <a:ext cx="2519632" cy="3064739"/>
          </a:xfrm>
          <a:prstGeom prst="rect">
            <a:avLst/>
          </a:prstGeom>
          <a:solidFill>
            <a:srgbClr val="A62A2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8" name="VS"/>
          <p:cNvSpPr txBox="1"/>
          <p:nvPr/>
        </p:nvSpPr>
        <p:spPr>
          <a:xfrm>
            <a:off x="5178139" y="873540"/>
            <a:ext cx="2071117" cy="171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ctr" defTabSz="457200">
              <a:defRPr sz="13000" spc="-520">
                <a:solidFill>
                  <a:srgbClr val="FFFFFF"/>
                </a:solidFill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VS</a:t>
            </a:r>
          </a:p>
        </p:txBody>
      </p:sp>
      <p:sp>
        <p:nvSpPr>
          <p:cNvPr id="339" name="4 ВОПРОСА"/>
          <p:cNvSpPr txBox="1"/>
          <p:nvPr/>
        </p:nvSpPr>
        <p:spPr>
          <a:xfrm>
            <a:off x="7862797" y="1329470"/>
            <a:ext cx="9466762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457200">
              <a:lnSpc>
                <a:spcPct val="80000"/>
              </a:lnSpc>
              <a:defRPr sz="5900" spc="-235">
                <a:latin typeface="Code Pro Bold"/>
                <a:ea typeface="Code Pro Bold"/>
                <a:cs typeface="Code Pro Bold"/>
                <a:sym typeface="Code Pro Bold"/>
              </a:defRPr>
            </a:lvl1pPr>
          </a:lstStyle>
          <a:p>
            <a:r>
              <a:t>4 ВОПРОСА</a:t>
            </a:r>
          </a:p>
        </p:txBody>
      </p:sp>
      <p:sp>
        <p:nvSpPr>
          <p:cNvPr id="340" name="Возраст…"/>
          <p:cNvSpPr txBox="1"/>
          <p:nvPr/>
        </p:nvSpPr>
        <p:spPr>
          <a:xfrm>
            <a:off x="654109" y="2666286"/>
            <a:ext cx="4242572" cy="418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9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Возраст</a:t>
            </a:r>
          </a:p>
          <a:p>
            <a:pPr>
              <a:defRPr sz="19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Пол</a:t>
            </a:r>
          </a:p>
          <a:p>
            <a:pPr>
              <a:defRPr sz="19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Образование</a:t>
            </a:r>
            <a:br/>
            <a:r>
              <a:t>Местожительства </a:t>
            </a:r>
          </a:p>
          <a:p>
            <a:pPr>
              <a:defRPr sz="19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Автомобиль</a:t>
            </a:r>
            <a:br/>
            <a:r>
              <a:t>Музыка</a:t>
            </a:r>
          </a:p>
          <a:p>
            <a:pPr>
              <a:defRPr sz="19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Кино</a:t>
            </a:r>
            <a:br/>
            <a:r>
              <a:t>………….</a:t>
            </a:r>
            <a:br/>
            <a:r>
              <a:t>Браузер</a:t>
            </a:r>
          </a:p>
          <a:p>
            <a:pPr>
              <a:defRPr sz="19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Соц Сеть</a:t>
            </a:r>
          </a:p>
          <a:p>
            <a:pPr>
              <a:defRPr sz="19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…………</a:t>
            </a:r>
          </a:p>
          <a:p>
            <a:pPr>
              <a:defRPr sz="19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Собака</a:t>
            </a:r>
          </a:p>
          <a:p>
            <a:pPr>
              <a:defRPr sz="19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Клиника</a:t>
            </a:r>
            <a:br/>
            <a:endParaRPr/>
          </a:p>
        </p:txBody>
      </p:sp>
      <p:sp>
        <p:nvSpPr>
          <p:cNvPr id="341" name="В какой СИТУАЦИи? какой есть ОПЫТ? КТО принимает решение?…"/>
          <p:cNvSpPr txBox="1"/>
          <p:nvPr/>
        </p:nvSpPr>
        <p:spPr>
          <a:xfrm>
            <a:off x="2431890" y="3616138"/>
            <a:ext cx="9466761" cy="2281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r" defTabSz="457200">
              <a:lnSpc>
                <a:spcPct val="80000"/>
              </a:lnSpc>
              <a:defRPr sz="4500" spc="45" baseline="44444">
                <a:solidFill>
                  <a:srgbClr val="A62A22"/>
                </a:solidFill>
                <a:latin typeface="Code Pro Bold"/>
                <a:ea typeface="Code Pro Bold"/>
                <a:cs typeface="Code Pro Bold"/>
                <a:sym typeface="Code Pro Bold"/>
              </a:defRPr>
            </a:pPr>
            <a:r>
              <a:rPr dirty="0"/>
              <a:t>В </a:t>
            </a:r>
            <a:r>
              <a:rPr dirty="0" err="1"/>
              <a:t>какой</a:t>
            </a:r>
            <a:r>
              <a:rPr dirty="0"/>
              <a:t> </a:t>
            </a:r>
            <a:r>
              <a:rPr lang="ru-RU" b="1" dirty="0"/>
              <a:t>СИТУАЦИИ</a:t>
            </a:r>
            <a:r>
              <a:rPr dirty="0"/>
              <a:t>?</a:t>
            </a:r>
            <a:br>
              <a:rPr dirty="0"/>
            </a:br>
            <a:r>
              <a:rPr dirty="0" err="1"/>
              <a:t>какой</a:t>
            </a:r>
            <a:r>
              <a:rPr dirty="0"/>
              <a:t> </a:t>
            </a:r>
            <a:r>
              <a:rPr dirty="0" err="1"/>
              <a:t>есть</a:t>
            </a:r>
            <a:r>
              <a:rPr dirty="0"/>
              <a:t> </a:t>
            </a:r>
            <a:r>
              <a:rPr b="1" dirty="0"/>
              <a:t>ОПЫТ</a:t>
            </a:r>
            <a:r>
              <a:rPr dirty="0"/>
              <a:t>?</a:t>
            </a:r>
            <a:br>
              <a:rPr dirty="0"/>
            </a:br>
            <a:r>
              <a:rPr b="1" dirty="0"/>
              <a:t>КТО</a:t>
            </a:r>
            <a:r>
              <a:rPr dirty="0"/>
              <a:t> </a:t>
            </a:r>
            <a:r>
              <a:rPr dirty="0" err="1"/>
              <a:t>принимает</a:t>
            </a:r>
            <a:r>
              <a:rPr dirty="0"/>
              <a:t> </a:t>
            </a:r>
            <a:r>
              <a:rPr dirty="0" err="1"/>
              <a:t>решение</a:t>
            </a:r>
            <a:r>
              <a:rPr dirty="0"/>
              <a:t>?</a:t>
            </a:r>
          </a:p>
          <a:p>
            <a:pPr algn="r" defTabSz="457200">
              <a:lnSpc>
                <a:spcPct val="80000"/>
              </a:lnSpc>
              <a:defRPr sz="4500" spc="-180">
                <a:latin typeface="Code Pro Bold"/>
                <a:ea typeface="Code Pro Bold"/>
                <a:cs typeface="Code Pro Bold"/>
                <a:sym typeface="Code Pro Bold"/>
              </a:defRPr>
            </a:pPr>
            <a:r>
              <a:rPr b="1" spc="45" baseline="44444" dirty="0">
                <a:solidFill>
                  <a:srgbClr val="A62A22"/>
                </a:solidFill>
              </a:rPr>
              <a:t>ЗАЧЕМ</a:t>
            </a:r>
            <a:r>
              <a:rPr spc="45" baseline="44444" dirty="0">
                <a:solidFill>
                  <a:srgbClr val="A62A22"/>
                </a:solidFill>
              </a:rPr>
              <a:t>?</a:t>
            </a:r>
            <a:br>
              <a:rPr dirty="0"/>
            </a:b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" grpId="1" animBg="1" advAuto="0"/>
      <p:bldP spid="341" grpId="2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247</Words>
  <Application>Microsoft Office PowerPoint</Application>
  <PresentationFormat>Широкоэкранный</PresentationFormat>
  <Paragraphs>71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9" baseType="lpstr">
      <vt:lpstr>Arial</vt:lpstr>
      <vt:lpstr>Calibri</vt:lpstr>
      <vt:lpstr>Calibri Light</vt:lpstr>
      <vt:lpstr>Code Pro Bold</vt:lpstr>
      <vt:lpstr>Helvetica Light</vt:lpstr>
      <vt:lpstr>Helvetica Neue</vt:lpstr>
      <vt:lpstr>Helvetica Neue Light</vt:lpstr>
      <vt:lpstr>Helvetica Neue Medium</vt:lpstr>
      <vt:lpstr>Montserrat Black</vt:lpstr>
      <vt:lpstr>Montserrat Bold</vt:lpstr>
      <vt:lpstr>Montserrat ExtraLight</vt:lpstr>
      <vt:lpstr>Montserrat Light</vt:lpstr>
      <vt:lpstr>Montserrat Regular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RMFPP Admin</cp:lastModifiedBy>
  <cp:revision>3</cp:revision>
  <dcterms:modified xsi:type="dcterms:W3CDTF">2022-05-25T17:28:48Z</dcterms:modified>
</cp:coreProperties>
</file>