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D3907-7786-3949-B0E4-E97D19025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CACAF5-A710-2C46-97DA-1EF1BE137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B205B9-1BD6-3341-9FEB-82E93EF3D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9E8EE-3BF8-1C48-96A4-15CF392C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B2EEC0-C0DE-C342-BF72-562542AD0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48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10E9A-977A-8B41-8B17-453CE94A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287C18-F060-554D-BE9F-8125891DC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BEF870-F632-4D40-A228-C98B8C1AD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EEE5B9-7501-E640-A325-78D9A45B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65921-EDCC-0944-82AA-4A072D69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3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C2E489-F091-4F4A-B202-976C7DF3D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04FF5A-C7F9-5445-8A7A-D9EA7450D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9C235A-21A6-754C-B663-91794DE4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899743-4B07-9141-AC4C-8F7E0163F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26FF72-E652-9049-88EE-3CB298F6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22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EC880-83E7-5C46-AC92-59C1A40D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0B946-0820-CC4D-8445-F31D2FE4C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7228F8-B090-614E-8E64-CF585626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961AF1-DA3D-7C47-BEF1-E572FBC23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9E9375-2A53-EF4C-A050-7023C2F8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33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4C434-F6F7-0547-A8DB-BC0DDE447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8D07B4-3A79-6342-904F-32B5576FB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38E4DD-3496-8B4C-B15A-8FFF259E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6E14BB-67D0-CA40-B5C0-8254278E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29ED5-DA6F-4F4D-8B75-33017DF9E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20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6A3A2-8EB8-9A4F-8AC9-A202D5BD4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D5831-A52A-3D42-9677-2E24563A2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5561EF-4C66-5341-BA9C-DB0AEA72A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A11432-AE9D-8E44-BB1D-C75452C11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5C1693-1875-4348-A4B5-DA830F98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5B587F-E9DF-BC44-8431-8D2CDAEAE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2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D5F69-A082-1F44-BDD5-CA2D3FF3F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B9F1D4-9176-E844-84FD-F588A643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F2FCB0-E67D-5F44-884F-696112164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2817F-99F2-A048-AC7F-D872ABF4C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FC2F63-03CF-424A-B2DE-5379CE871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C000AB-B987-5A43-8DEE-50C82B561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5BA90C-1942-0843-96C5-F86DD96E2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7CC960-C798-DE41-A8FC-4F034016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83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C38AB-C572-9641-8282-C69F3FC06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4142C5-0FC0-BA4A-A01A-B660A544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234589-C313-6642-803F-D7BC23109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658E7E-21A0-A042-B946-ECC64067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0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8C3D2C-B036-554D-8FBB-D3F06F7FD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6F198C-FAD8-5A4D-AEFC-A6748981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35FBDA-FB69-3941-B354-680BAA15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2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BA83-C25E-2043-8976-B9DB5AA2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B9539F-2607-FF41-84A9-7E27EAA1F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E68AF5-F4D9-A444-A532-422E34BF1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940159-FE03-5B40-8947-B9401059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E304A0-6C05-654F-AF4E-E6D29CDD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FF601-8786-994C-A0CD-D86DACC8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3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06A5C-A605-8C44-BDB3-7DD061E2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C7C936-130B-954A-8503-B64BC094A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D23957-6A4B-3C42-B9CE-076BBC0E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159E53-3936-B741-BDFA-9158D25F6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09E981-5C51-AB49-A0ED-DD149580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6BCF23-B57C-314D-BC58-115D074D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30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77FC4-F1EA-4C4A-8243-F8E44282D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7B5BD5-5774-C944-8DB9-D5A44E71E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14EAA-6DE0-BF4B-86B6-8D9B1FA02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4E0D4-1AEE-A24F-BF7E-B2E955563268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00E29C-CE2B-014A-A026-8271BD90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63F9A9-43E0-F84D-A05D-9F46483E0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1D660-4CFD-5E43-8CFC-5F5ECA5E6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5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AEAA18-DDF0-1A4B-8C45-42E8FCCC3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2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0F49C1-7C8F-5845-B0E9-A4A448FB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5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30EE1E-3F44-054B-8492-31E6F92A0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20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ED5544-C54E-F149-AA44-1B2AC56DB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95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C058FA-EF23-0A4E-9B20-3D59085BB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3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3599CB-C838-414A-AE68-A956AFC47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0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CA082F-8A00-C649-BAA9-6AA57160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5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E10B5A-EAC3-0D49-988E-540060553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57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CDF651-4040-C545-A3CF-9727E4EF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36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9A801A-CE0C-7147-A2C4-2AEFF2AEF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5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866DA5-F8B0-804C-9ECF-825869C7F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416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</cp:revision>
  <dcterms:created xsi:type="dcterms:W3CDTF">2022-05-25T17:09:30Z</dcterms:created>
  <dcterms:modified xsi:type="dcterms:W3CDTF">2022-05-25T17:13:55Z</dcterms:modified>
</cp:coreProperties>
</file>